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avi" ContentType="video/x-msvide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2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80" r:id="rId24"/>
    <p:sldId id="278" r:id="rId25"/>
    <p:sldId id="279" r:id="rId26"/>
  </p:sldIdLst>
  <p:sldSz cx="12188825"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3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1" roundtripDataSignature="AMtx7mglSPQEASOlU0h9LjFL8meEzO+C/Q=="/>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CD96F6E-59D1-4656-98B7-64056B10AB3C}">
  <a:tblStyle styleId="{6CD96F6E-59D1-4656-98B7-64056B10AB3C}" styleName="Table_0">
    <a:wholeTbl>
      <a:tcTxStyle b="off" i="off">
        <a:font>
          <a:latin typeface="Arial"/>
          <a:ea typeface="Arial"/>
          <a:cs typeface="Arial"/>
        </a:font>
        <a:srgbClr val="000000"/>
      </a:tcTxStyle>
      <a:tcStyle>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4" d="100"/>
          <a:sy n="84" d="100"/>
        </p:scale>
        <p:origin x="629" y="77"/>
      </p:cViewPr>
      <p:guideLst>
        <p:guide orient="horz" pos="2160"/>
        <p:guide pos="3839"/>
      </p:guideLst>
    </p:cSldViewPr>
  </p:slideViewPr>
  <p:notesTextViewPr>
    <p:cViewPr>
      <p:scale>
        <a:sx n="1" d="1"/>
        <a:sy n="1" d="1"/>
      </p:scale>
      <p:origin x="0" y="0"/>
    </p:cViewPr>
  </p:notesTextViewPr>
  <p:notesViewPr>
    <p:cSldViewPr snapToGrid="0">
      <p:cViewPr varScale="1">
        <p:scale>
          <a:sx n="100" d="100"/>
          <a:sy n="100" d="100"/>
        </p:scale>
        <p:origin x="0" y="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10" Type="http://schemas.openxmlformats.org/officeDocument/2006/relationships/slide" Target="slides/slide9.xml"/><Relationship Id="rId19" Type="http://schemas.openxmlformats.org/officeDocument/2006/relationships/slide" Target="slides/slide18.xml"/><Relationship Id="rId31" Type="http://customschemas.google.com/relationships/presentationmetadata" Target="meta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5"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de-DE" sz="1200" b="0" i="0" u="none" strike="noStrike" cap="none">
                <a:solidFill>
                  <a:schemeClr val="dk1"/>
                </a:solidFill>
                <a:latin typeface="Arial"/>
                <a:ea typeface="Arial"/>
                <a:cs typeface="Arial"/>
                <a:sym typeface="Arial"/>
              </a:rPr>
              <a:t>‹#›</a:t>
            </a:fld>
            <a:endParaRPr sz="1200" b="0" i="0" u="none" strike="noStrike" cap="none">
              <a:solidFill>
                <a:schemeClr val="dk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1: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3" name="Google Shape;103;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4" name="Google Shape;104;p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de-DE"/>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92" name="Google Shape;192;p8: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7" name="Google Shape;207;p9: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p1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25" name="Google Shape;225;p10: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p11: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1" name="Google Shape;241;p1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de-DE" sz="1200"/>
              <a:t>Pumpen durch manuelle Betätigung</a:t>
            </a:r>
            <a:endParaRPr/>
          </a:p>
          <a:p>
            <a:pPr marL="0" lvl="0" indent="0" algn="l" rtl="0">
              <a:lnSpc>
                <a:spcPct val="100000"/>
              </a:lnSpc>
              <a:spcBef>
                <a:spcPts val="0"/>
              </a:spcBef>
              <a:spcAft>
                <a:spcPts val="0"/>
              </a:spcAft>
              <a:buSzPts val="1400"/>
              <a:buNone/>
            </a:pPr>
            <a:r>
              <a:rPr lang="de-DE" sz="1200"/>
              <a:t>•	Lufteinlass von Griffseite</a:t>
            </a:r>
            <a:endParaRPr/>
          </a:p>
          <a:p>
            <a:pPr marL="0" lvl="0" indent="0" algn="l" rtl="0">
              <a:lnSpc>
                <a:spcPct val="100000"/>
              </a:lnSpc>
              <a:spcBef>
                <a:spcPts val="0"/>
              </a:spcBef>
              <a:spcAft>
                <a:spcPts val="0"/>
              </a:spcAft>
              <a:buSzPts val="1400"/>
              <a:buNone/>
            </a:pPr>
            <a:r>
              <a:rPr lang="de-DE" sz="1200"/>
              <a:t>•	Kompressionskammer</a:t>
            </a:r>
            <a:endParaRPr/>
          </a:p>
          <a:p>
            <a:pPr marL="0" lvl="0" indent="0" algn="l" rtl="0">
              <a:lnSpc>
                <a:spcPct val="100000"/>
              </a:lnSpc>
              <a:spcBef>
                <a:spcPts val="0"/>
              </a:spcBef>
              <a:spcAft>
                <a:spcPts val="0"/>
              </a:spcAft>
              <a:buSzPts val="1400"/>
              <a:buNone/>
            </a:pPr>
            <a:r>
              <a:rPr lang="de-DE" sz="1200"/>
              <a:t>•	Luftweg über Kolben</a:t>
            </a:r>
            <a:endParaRPr/>
          </a:p>
          <a:p>
            <a:pPr marL="0" lvl="0" indent="0" algn="l" rtl="0">
              <a:lnSpc>
                <a:spcPct val="100000"/>
              </a:lnSpc>
              <a:spcBef>
                <a:spcPts val="0"/>
              </a:spcBef>
              <a:spcAft>
                <a:spcPts val="0"/>
              </a:spcAft>
              <a:buSzPts val="1400"/>
              <a:buNone/>
            </a:pPr>
            <a:endParaRPr/>
          </a:p>
        </p:txBody>
      </p:sp>
      <p:sp>
        <p:nvSpPr>
          <p:cNvPr id="242" name="Google Shape;242;p1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de-DE"/>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p1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58" name="Google Shape;258;p12: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p1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74" name="Google Shape;274;p13: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p1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87" name="Google Shape;287;p14: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p1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93" name="Google Shape;293;p15: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p1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00" name="Google Shape;300;p16: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p1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13" name="Google Shape;313;p17: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p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1" name="Google Shape;111;p2: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p1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24" name="Google Shape;324;p18: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p1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33" name="Google Shape;333;p19: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p2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39" name="Google Shape;339;p20: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p2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3" name="Google Shape;343;p21: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p2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9" name="Google Shape;349;p22: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8" name="Google Shape;118;p3: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p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4" name="Google Shape;124;p4: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p5: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7" name="Google Shape;137;p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de-DE" sz="1200"/>
              <a:t>Pumpen durch manuelle Betätigung</a:t>
            </a:r>
            <a:endParaRPr/>
          </a:p>
          <a:p>
            <a:pPr marL="0" lvl="0" indent="0" algn="l" rtl="0">
              <a:lnSpc>
                <a:spcPct val="100000"/>
              </a:lnSpc>
              <a:spcBef>
                <a:spcPts val="0"/>
              </a:spcBef>
              <a:spcAft>
                <a:spcPts val="0"/>
              </a:spcAft>
              <a:buSzPts val="1400"/>
              <a:buNone/>
            </a:pPr>
            <a:r>
              <a:rPr lang="de-DE" sz="1200"/>
              <a:t>•	Lufteinlass von Griffseite</a:t>
            </a:r>
            <a:endParaRPr/>
          </a:p>
          <a:p>
            <a:pPr marL="0" lvl="0" indent="0" algn="l" rtl="0">
              <a:lnSpc>
                <a:spcPct val="100000"/>
              </a:lnSpc>
              <a:spcBef>
                <a:spcPts val="0"/>
              </a:spcBef>
              <a:spcAft>
                <a:spcPts val="0"/>
              </a:spcAft>
              <a:buSzPts val="1400"/>
              <a:buNone/>
            </a:pPr>
            <a:r>
              <a:rPr lang="de-DE" sz="1200"/>
              <a:t>•	Kompressionskammer</a:t>
            </a:r>
            <a:endParaRPr/>
          </a:p>
          <a:p>
            <a:pPr marL="0" lvl="0" indent="0" algn="l" rtl="0">
              <a:lnSpc>
                <a:spcPct val="100000"/>
              </a:lnSpc>
              <a:spcBef>
                <a:spcPts val="0"/>
              </a:spcBef>
              <a:spcAft>
                <a:spcPts val="0"/>
              </a:spcAft>
              <a:buSzPts val="1400"/>
              <a:buNone/>
            </a:pPr>
            <a:r>
              <a:rPr lang="de-DE" sz="1200"/>
              <a:t>•	Luftweg über Kolben</a:t>
            </a:r>
            <a:endParaRPr/>
          </a:p>
          <a:p>
            <a:pPr marL="0" lvl="0" indent="0" algn="l" rtl="0">
              <a:lnSpc>
                <a:spcPct val="100000"/>
              </a:lnSpc>
              <a:spcBef>
                <a:spcPts val="0"/>
              </a:spcBef>
              <a:spcAft>
                <a:spcPts val="0"/>
              </a:spcAft>
              <a:buSzPts val="1400"/>
              <a:buNone/>
            </a:pPr>
            <a:endParaRPr/>
          </a:p>
        </p:txBody>
      </p:sp>
      <p:sp>
        <p:nvSpPr>
          <p:cNvPr id="138" name="Google Shape;138;p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de-DE"/>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p6: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9" name="Google Shape;159;p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de-DE" sz="1200"/>
              <a:t>Pumpen durch manuelle Betätigung</a:t>
            </a:r>
            <a:endParaRPr/>
          </a:p>
          <a:p>
            <a:pPr marL="0" lvl="0" indent="0" algn="l" rtl="0">
              <a:lnSpc>
                <a:spcPct val="100000"/>
              </a:lnSpc>
              <a:spcBef>
                <a:spcPts val="0"/>
              </a:spcBef>
              <a:spcAft>
                <a:spcPts val="0"/>
              </a:spcAft>
              <a:buSzPts val="1400"/>
              <a:buNone/>
            </a:pPr>
            <a:r>
              <a:rPr lang="de-DE" sz="1200"/>
              <a:t>•	Lufteinlass von Griffseite</a:t>
            </a:r>
            <a:endParaRPr/>
          </a:p>
          <a:p>
            <a:pPr marL="0" lvl="0" indent="0" algn="l" rtl="0">
              <a:lnSpc>
                <a:spcPct val="100000"/>
              </a:lnSpc>
              <a:spcBef>
                <a:spcPts val="0"/>
              </a:spcBef>
              <a:spcAft>
                <a:spcPts val="0"/>
              </a:spcAft>
              <a:buSzPts val="1400"/>
              <a:buNone/>
            </a:pPr>
            <a:r>
              <a:rPr lang="de-DE" sz="1200"/>
              <a:t>•	Kompressionskammer</a:t>
            </a:r>
            <a:endParaRPr/>
          </a:p>
          <a:p>
            <a:pPr marL="0" lvl="0" indent="0" algn="l" rtl="0">
              <a:lnSpc>
                <a:spcPct val="100000"/>
              </a:lnSpc>
              <a:spcBef>
                <a:spcPts val="0"/>
              </a:spcBef>
              <a:spcAft>
                <a:spcPts val="0"/>
              </a:spcAft>
              <a:buSzPts val="1400"/>
              <a:buNone/>
            </a:pPr>
            <a:r>
              <a:rPr lang="de-DE" sz="1200"/>
              <a:t>•	Luftweg über Kolben</a:t>
            </a:r>
            <a:endParaRPr/>
          </a:p>
          <a:p>
            <a:pPr marL="0" lvl="0" indent="0" algn="l" rtl="0">
              <a:lnSpc>
                <a:spcPct val="100000"/>
              </a:lnSpc>
              <a:spcBef>
                <a:spcPts val="0"/>
              </a:spcBef>
              <a:spcAft>
                <a:spcPts val="0"/>
              </a:spcAft>
              <a:buSzPts val="1400"/>
              <a:buNone/>
            </a:pPr>
            <a:endParaRPr/>
          </a:p>
        </p:txBody>
      </p:sp>
      <p:sp>
        <p:nvSpPr>
          <p:cNvPr id="160" name="Google Shape;160;p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de-DE"/>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35: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6" name="Google Shape;166;p3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r>
              <a:rPr lang="de-DE" sz="1200" b="0" i="0" u="none" strike="noStrike">
                <a:solidFill>
                  <a:schemeClr val="dk1"/>
                </a:solidFill>
                <a:latin typeface="Arial"/>
                <a:ea typeface="Arial"/>
                <a:cs typeface="Arial"/>
                <a:sym typeface="Arial"/>
              </a:rPr>
              <a:t>Zum Fräsen stehen verschiedene Werkzeuge in einem Wechselmagazin zu Verfügung, welche im Bedarfsfall automatisch ausgetauscht werden können. So ist eine zügige Bearbeitung ohne längere Umrüstzeiten möglich. Mit diesen Werkzeugen können Lagersitze, Fasen, Passungen,  Aussparungen und hochpräzise Gewinde hergestellt werden.</a:t>
            </a:r>
            <a:r>
              <a:rPr lang="de-DE"/>
              <a:t/>
            </a:r>
            <a:br>
              <a:rPr lang="de-DE"/>
            </a:br>
            <a:endParaRPr/>
          </a:p>
        </p:txBody>
      </p:sp>
      <p:sp>
        <p:nvSpPr>
          <p:cNvPr id="167" name="Google Shape;167;p3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None/>
            </a:pPr>
            <a:fld id="{00000000-1234-1234-1234-123412341234}" type="slidenum">
              <a:rPr lang="de-DE"/>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36: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6" name="Google Shape;176;p3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endParaRPr/>
          </a:p>
        </p:txBody>
      </p:sp>
      <p:sp>
        <p:nvSpPr>
          <p:cNvPr id="177" name="Google Shape;177;p3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None/>
            </a:pPr>
            <a:fld id="{00000000-1234-1234-1234-123412341234}" type="slidenum">
              <a:rPr lang="de-DE"/>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p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4" name="Google Shape;184;p7: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spTree>
      <p:nvGrpSpPr>
        <p:cNvPr id="1" name="Shape 18"/>
        <p:cNvGrpSpPr/>
        <p:nvPr/>
      </p:nvGrpSpPr>
      <p:grpSpPr>
        <a:xfrm>
          <a:off x="0" y="0"/>
          <a:ext cx="0" cy="0"/>
          <a:chOff x="0" y="0"/>
          <a:chExt cx="0" cy="0"/>
        </a:xfrm>
      </p:grpSpPr>
      <p:sp>
        <p:nvSpPr>
          <p:cNvPr id="19" name="Google Shape;19;p24"/>
          <p:cNvSpPr/>
          <p:nvPr/>
        </p:nvSpPr>
        <p:spPr>
          <a:xfrm>
            <a:off x="3175" y="6400800"/>
            <a:ext cx="12185650" cy="4572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 name="Google Shape;20;p24"/>
          <p:cNvSpPr/>
          <p:nvPr/>
        </p:nvSpPr>
        <p:spPr>
          <a:xfrm>
            <a:off x="15" y="6334316"/>
            <a:ext cx="12185650" cy="64008"/>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 name="Google Shape;21;p24"/>
          <p:cNvSpPr txBox="1">
            <a:spLocks noGrp="1"/>
          </p:cNvSpPr>
          <p:nvPr>
            <p:ph type="ctrTitle"/>
          </p:nvPr>
        </p:nvSpPr>
        <p:spPr>
          <a:xfrm>
            <a:off x="1096994" y="758952"/>
            <a:ext cx="10055781" cy="3566160"/>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262626"/>
              </a:buClr>
              <a:buSzPts val="7998"/>
              <a:buFont typeface="Calibri"/>
              <a:buNone/>
              <a:defRPr sz="7998">
                <a:solidFill>
                  <a:srgbClr val="262626"/>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 name="Google Shape;22;p24"/>
          <p:cNvSpPr txBox="1">
            <a:spLocks noGrp="1"/>
          </p:cNvSpPr>
          <p:nvPr>
            <p:ph type="subTitle" idx="1"/>
          </p:nvPr>
        </p:nvSpPr>
        <p:spPr>
          <a:xfrm>
            <a:off x="1099764" y="4455620"/>
            <a:ext cx="10055781" cy="11430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1200"/>
              </a:spcBef>
              <a:spcAft>
                <a:spcPts val="0"/>
              </a:spcAft>
              <a:buSzPts val="2399"/>
              <a:buNone/>
              <a:defRPr sz="2399" cap="none">
                <a:solidFill>
                  <a:schemeClr val="dk2"/>
                </a:solidFill>
                <a:latin typeface="Calibri"/>
                <a:ea typeface="Calibri"/>
                <a:cs typeface="Calibri"/>
                <a:sym typeface="Calibri"/>
              </a:defRPr>
            </a:lvl1pPr>
            <a:lvl2pPr lvl="1" algn="ctr">
              <a:lnSpc>
                <a:spcPct val="90000"/>
              </a:lnSpc>
              <a:spcBef>
                <a:spcPts val="200"/>
              </a:spcBef>
              <a:spcAft>
                <a:spcPts val="0"/>
              </a:spcAft>
              <a:buSzPts val="2399"/>
              <a:buNone/>
              <a:defRPr sz="2399"/>
            </a:lvl2pPr>
            <a:lvl3pPr lvl="2" algn="ctr">
              <a:lnSpc>
                <a:spcPct val="90000"/>
              </a:lnSpc>
              <a:spcBef>
                <a:spcPts val="400"/>
              </a:spcBef>
              <a:spcAft>
                <a:spcPts val="0"/>
              </a:spcAft>
              <a:buSzPts val="2399"/>
              <a:buNone/>
              <a:defRPr sz="2399"/>
            </a:lvl3pPr>
            <a:lvl4pPr lvl="3" algn="ctr">
              <a:lnSpc>
                <a:spcPct val="90000"/>
              </a:lnSpc>
              <a:spcBef>
                <a:spcPts val="400"/>
              </a:spcBef>
              <a:spcAft>
                <a:spcPts val="0"/>
              </a:spcAft>
              <a:buSzPts val="1999"/>
              <a:buNone/>
              <a:defRPr sz="1999"/>
            </a:lvl4pPr>
            <a:lvl5pPr lvl="4" algn="ctr">
              <a:lnSpc>
                <a:spcPct val="90000"/>
              </a:lnSpc>
              <a:spcBef>
                <a:spcPts val="400"/>
              </a:spcBef>
              <a:spcAft>
                <a:spcPts val="0"/>
              </a:spcAft>
              <a:buSzPts val="1999"/>
              <a:buNone/>
              <a:defRPr sz="1999"/>
            </a:lvl5pPr>
            <a:lvl6pPr lvl="5" algn="ctr">
              <a:lnSpc>
                <a:spcPct val="90000"/>
              </a:lnSpc>
              <a:spcBef>
                <a:spcPts val="400"/>
              </a:spcBef>
              <a:spcAft>
                <a:spcPts val="0"/>
              </a:spcAft>
              <a:buSzPts val="1999"/>
              <a:buNone/>
              <a:defRPr sz="1999"/>
            </a:lvl6pPr>
            <a:lvl7pPr lvl="6" algn="ctr">
              <a:lnSpc>
                <a:spcPct val="90000"/>
              </a:lnSpc>
              <a:spcBef>
                <a:spcPts val="400"/>
              </a:spcBef>
              <a:spcAft>
                <a:spcPts val="0"/>
              </a:spcAft>
              <a:buSzPts val="1999"/>
              <a:buNone/>
              <a:defRPr sz="1999"/>
            </a:lvl7pPr>
            <a:lvl8pPr lvl="7" algn="ctr">
              <a:lnSpc>
                <a:spcPct val="90000"/>
              </a:lnSpc>
              <a:spcBef>
                <a:spcPts val="400"/>
              </a:spcBef>
              <a:spcAft>
                <a:spcPts val="0"/>
              </a:spcAft>
              <a:buSzPts val="1999"/>
              <a:buNone/>
              <a:defRPr sz="1999"/>
            </a:lvl8pPr>
            <a:lvl9pPr lvl="8" algn="ctr">
              <a:lnSpc>
                <a:spcPct val="90000"/>
              </a:lnSpc>
              <a:spcBef>
                <a:spcPts val="400"/>
              </a:spcBef>
              <a:spcAft>
                <a:spcPts val="400"/>
              </a:spcAft>
              <a:buSzPts val="1999"/>
              <a:buNone/>
              <a:defRPr sz="1999"/>
            </a:lvl9pPr>
          </a:lstStyle>
          <a:p>
            <a:endParaRPr/>
          </a:p>
        </p:txBody>
      </p:sp>
      <p:sp>
        <p:nvSpPr>
          <p:cNvPr id="23" name="Google Shape;23;p24"/>
          <p:cNvSpPr txBox="1">
            <a:spLocks noGrp="1"/>
          </p:cNvSpPr>
          <p:nvPr>
            <p:ph type="dt" idx="10"/>
          </p:nvPr>
        </p:nvSpPr>
        <p:spPr>
          <a:xfrm>
            <a:off x="1096995" y="6459786"/>
            <a:ext cx="2471627"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24"/>
          <p:cNvSpPr txBox="1">
            <a:spLocks noGrp="1"/>
          </p:cNvSpPr>
          <p:nvPr>
            <p:ph type="ftr" idx="11"/>
          </p:nvPr>
        </p:nvSpPr>
        <p:spPr>
          <a:xfrm>
            <a:off x="3685225" y="6459786"/>
            <a:ext cx="4821548"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24"/>
          <p:cNvSpPr txBox="1">
            <a:spLocks noGrp="1"/>
          </p:cNvSpPr>
          <p:nvPr>
            <p:ph type="sldNum" idx="12"/>
          </p:nvPr>
        </p:nvSpPr>
        <p:spPr>
          <a:xfrm>
            <a:off x="9897880" y="6459786"/>
            <a:ext cx="1311683"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de-DE"/>
              <a:t>‹#›</a:t>
            </a:fld>
            <a:endParaRPr/>
          </a:p>
        </p:txBody>
      </p:sp>
      <p:cxnSp>
        <p:nvCxnSpPr>
          <p:cNvPr id="26" name="Google Shape;26;p24"/>
          <p:cNvCxnSpPr/>
          <p:nvPr/>
        </p:nvCxnSpPr>
        <p:spPr>
          <a:xfrm>
            <a:off x="1207344" y="4343400"/>
            <a:ext cx="9872948" cy="0"/>
          </a:xfrm>
          <a:prstGeom prst="straightConnector1">
            <a:avLst/>
          </a:prstGeom>
          <a:noFill/>
          <a:ln w="9525" cap="flat" cmpd="sng">
            <a:solidFill>
              <a:srgbClr val="7F7F7F"/>
            </a:solidFill>
            <a:prstDash val="solid"/>
            <a:round/>
            <a:headEnd type="none" w="sm" len="sm"/>
            <a:tailEnd type="none" w="sm" len="sm"/>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87"/>
        <p:cNvGrpSpPr/>
        <p:nvPr/>
      </p:nvGrpSpPr>
      <p:grpSpPr>
        <a:xfrm>
          <a:off x="0" y="0"/>
          <a:ext cx="0" cy="0"/>
          <a:chOff x="0" y="0"/>
          <a:chExt cx="0" cy="0"/>
        </a:xfrm>
      </p:grpSpPr>
      <p:sp>
        <p:nvSpPr>
          <p:cNvPr id="88" name="Google Shape;88;p33"/>
          <p:cNvSpPr txBox="1">
            <a:spLocks noGrp="1"/>
          </p:cNvSpPr>
          <p:nvPr>
            <p:ph type="title"/>
          </p:nvPr>
        </p:nvSpPr>
        <p:spPr>
          <a:xfrm>
            <a:off x="1096994" y="286604"/>
            <a:ext cx="10055781" cy="1450757"/>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3F3F3F"/>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9" name="Google Shape;89;p33"/>
          <p:cNvSpPr txBox="1">
            <a:spLocks noGrp="1"/>
          </p:cNvSpPr>
          <p:nvPr>
            <p:ph type="body" idx="1"/>
          </p:nvPr>
        </p:nvSpPr>
        <p:spPr>
          <a:xfrm rot="5400000">
            <a:off x="4113204" y="-1170477"/>
            <a:ext cx="4023360" cy="10055781"/>
          </a:xfrm>
          <a:prstGeom prst="rect">
            <a:avLst/>
          </a:prstGeom>
          <a:noFill/>
          <a:ln>
            <a:noFill/>
          </a:ln>
        </p:spPr>
        <p:txBody>
          <a:bodyPr spcFirstLastPara="1" wrap="square" lIns="45700" tIns="0" rIns="45700" bIns="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90" name="Google Shape;90;p33"/>
          <p:cNvSpPr txBox="1">
            <a:spLocks noGrp="1"/>
          </p:cNvSpPr>
          <p:nvPr>
            <p:ph type="dt" idx="10"/>
          </p:nvPr>
        </p:nvSpPr>
        <p:spPr>
          <a:xfrm>
            <a:off x="1096995" y="6459786"/>
            <a:ext cx="2471627"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1" name="Google Shape;91;p33"/>
          <p:cNvSpPr txBox="1">
            <a:spLocks noGrp="1"/>
          </p:cNvSpPr>
          <p:nvPr>
            <p:ph type="ftr" idx="11"/>
          </p:nvPr>
        </p:nvSpPr>
        <p:spPr>
          <a:xfrm>
            <a:off x="3685225" y="6459786"/>
            <a:ext cx="4821548"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2" name="Google Shape;92;p33"/>
          <p:cNvSpPr txBox="1">
            <a:spLocks noGrp="1"/>
          </p:cNvSpPr>
          <p:nvPr>
            <p:ph type="sldNum" idx="12"/>
          </p:nvPr>
        </p:nvSpPr>
        <p:spPr>
          <a:xfrm>
            <a:off x="9897880" y="6459786"/>
            <a:ext cx="1311683"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de-DE"/>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_TITLE_AND_VERTICAL_TEXT">
    <p:spTree>
      <p:nvGrpSpPr>
        <p:cNvPr id="1" name="Shape 93"/>
        <p:cNvGrpSpPr/>
        <p:nvPr/>
      </p:nvGrpSpPr>
      <p:grpSpPr>
        <a:xfrm>
          <a:off x="0" y="0"/>
          <a:ext cx="0" cy="0"/>
          <a:chOff x="0" y="0"/>
          <a:chExt cx="0" cy="0"/>
        </a:xfrm>
      </p:grpSpPr>
      <p:sp>
        <p:nvSpPr>
          <p:cNvPr id="94" name="Google Shape;94;p34"/>
          <p:cNvSpPr/>
          <p:nvPr/>
        </p:nvSpPr>
        <p:spPr>
          <a:xfrm>
            <a:off x="3175" y="6400800"/>
            <a:ext cx="12185650" cy="4572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 name="Google Shape;95;p34"/>
          <p:cNvSpPr/>
          <p:nvPr/>
        </p:nvSpPr>
        <p:spPr>
          <a:xfrm>
            <a:off x="15" y="6334316"/>
            <a:ext cx="12185650" cy="64008"/>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 name="Google Shape;96;p34"/>
          <p:cNvSpPr txBox="1">
            <a:spLocks noGrp="1"/>
          </p:cNvSpPr>
          <p:nvPr>
            <p:ph type="title"/>
          </p:nvPr>
        </p:nvSpPr>
        <p:spPr>
          <a:xfrm rot="5400000">
            <a:off x="7158025" y="1979382"/>
            <a:ext cx="5757421" cy="2628215"/>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3F3F3F"/>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7" name="Google Shape;97;p34"/>
          <p:cNvSpPr txBox="1">
            <a:spLocks noGrp="1"/>
          </p:cNvSpPr>
          <p:nvPr>
            <p:ph type="body" idx="1"/>
          </p:nvPr>
        </p:nvSpPr>
        <p:spPr>
          <a:xfrm rot="5400000">
            <a:off x="1825414" y="-572654"/>
            <a:ext cx="5757422" cy="7732286"/>
          </a:xfrm>
          <a:prstGeom prst="rect">
            <a:avLst/>
          </a:prstGeom>
          <a:noFill/>
          <a:ln>
            <a:noFill/>
          </a:ln>
        </p:spPr>
        <p:txBody>
          <a:bodyPr spcFirstLastPara="1" wrap="square" lIns="45700" tIns="0" rIns="45700" bIns="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98" name="Google Shape;98;p34"/>
          <p:cNvSpPr txBox="1">
            <a:spLocks noGrp="1"/>
          </p:cNvSpPr>
          <p:nvPr>
            <p:ph type="dt" idx="10"/>
          </p:nvPr>
        </p:nvSpPr>
        <p:spPr>
          <a:xfrm>
            <a:off x="1096995" y="6459786"/>
            <a:ext cx="2471627"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9" name="Google Shape;99;p34"/>
          <p:cNvSpPr txBox="1">
            <a:spLocks noGrp="1"/>
          </p:cNvSpPr>
          <p:nvPr>
            <p:ph type="ftr" idx="11"/>
          </p:nvPr>
        </p:nvSpPr>
        <p:spPr>
          <a:xfrm>
            <a:off x="3685225" y="6459786"/>
            <a:ext cx="4821548"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0" name="Google Shape;100;p34"/>
          <p:cNvSpPr txBox="1">
            <a:spLocks noGrp="1"/>
          </p:cNvSpPr>
          <p:nvPr>
            <p:ph type="sldNum" idx="12"/>
          </p:nvPr>
        </p:nvSpPr>
        <p:spPr>
          <a:xfrm>
            <a:off x="9897880" y="6459786"/>
            <a:ext cx="1311683"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de-DE"/>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7"/>
        <p:cNvGrpSpPr/>
        <p:nvPr/>
      </p:nvGrpSpPr>
      <p:grpSpPr>
        <a:xfrm>
          <a:off x="0" y="0"/>
          <a:ext cx="0" cy="0"/>
          <a:chOff x="0" y="0"/>
          <a:chExt cx="0" cy="0"/>
        </a:xfrm>
      </p:grpSpPr>
      <p:sp>
        <p:nvSpPr>
          <p:cNvPr id="28" name="Google Shape;28;p25"/>
          <p:cNvSpPr txBox="1">
            <a:spLocks noGrp="1"/>
          </p:cNvSpPr>
          <p:nvPr>
            <p:ph type="title"/>
          </p:nvPr>
        </p:nvSpPr>
        <p:spPr>
          <a:xfrm>
            <a:off x="1096994" y="286604"/>
            <a:ext cx="10055781" cy="1450757"/>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3F3F3F"/>
              </a:buClr>
              <a:buSzPts val="4799"/>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25"/>
          <p:cNvSpPr txBox="1">
            <a:spLocks noGrp="1"/>
          </p:cNvSpPr>
          <p:nvPr>
            <p:ph type="body" idx="1"/>
          </p:nvPr>
        </p:nvSpPr>
        <p:spPr>
          <a:xfrm>
            <a:off x="1096994" y="1845734"/>
            <a:ext cx="10055781" cy="4023360"/>
          </a:xfrm>
          <a:prstGeom prst="rect">
            <a:avLst/>
          </a:prstGeom>
          <a:noFill/>
          <a:ln>
            <a:noFill/>
          </a:ln>
        </p:spPr>
        <p:txBody>
          <a:bodyPr spcFirstLastPara="1" wrap="square" lIns="0" tIns="45700" rIns="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30" name="Google Shape;30;p25"/>
          <p:cNvSpPr txBox="1">
            <a:spLocks noGrp="1"/>
          </p:cNvSpPr>
          <p:nvPr>
            <p:ph type="dt" idx="10"/>
          </p:nvPr>
        </p:nvSpPr>
        <p:spPr>
          <a:xfrm>
            <a:off x="1096995" y="6459786"/>
            <a:ext cx="2471627"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25"/>
          <p:cNvSpPr txBox="1">
            <a:spLocks noGrp="1"/>
          </p:cNvSpPr>
          <p:nvPr>
            <p:ph type="ftr" idx="11"/>
          </p:nvPr>
        </p:nvSpPr>
        <p:spPr>
          <a:xfrm>
            <a:off x="3685225" y="6459786"/>
            <a:ext cx="4821548"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 name="Google Shape;32;p25"/>
          <p:cNvSpPr txBox="1">
            <a:spLocks noGrp="1"/>
          </p:cNvSpPr>
          <p:nvPr>
            <p:ph type="sldNum" idx="12"/>
          </p:nvPr>
        </p:nvSpPr>
        <p:spPr>
          <a:xfrm>
            <a:off x="9897880" y="6459786"/>
            <a:ext cx="1311683"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de-DE"/>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Blank" type="blank">
  <p:cSld name="BLANK">
    <p:spTree>
      <p:nvGrpSpPr>
        <p:cNvPr id="1" name="Shape 33"/>
        <p:cNvGrpSpPr/>
        <p:nvPr/>
      </p:nvGrpSpPr>
      <p:grpSpPr>
        <a:xfrm>
          <a:off x="0" y="0"/>
          <a:ext cx="0" cy="0"/>
          <a:chOff x="0" y="0"/>
          <a:chExt cx="0" cy="0"/>
        </a:xfrm>
      </p:grpSpPr>
      <p:sp>
        <p:nvSpPr>
          <p:cNvPr id="34" name="Google Shape;34;p26"/>
          <p:cNvSpPr/>
          <p:nvPr/>
        </p:nvSpPr>
        <p:spPr>
          <a:xfrm>
            <a:off x="3175" y="6400800"/>
            <a:ext cx="12185650" cy="4572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 name="Google Shape;35;p26"/>
          <p:cNvSpPr/>
          <p:nvPr/>
        </p:nvSpPr>
        <p:spPr>
          <a:xfrm>
            <a:off x="15" y="6334316"/>
            <a:ext cx="12185650" cy="64008"/>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 name="Google Shape;36;p26"/>
          <p:cNvSpPr txBox="1">
            <a:spLocks noGrp="1"/>
          </p:cNvSpPr>
          <p:nvPr>
            <p:ph type="dt" idx="10"/>
          </p:nvPr>
        </p:nvSpPr>
        <p:spPr>
          <a:xfrm>
            <a:off x="1096995" y="6459786"/>
            <a:ext cx="2471627"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26"/>
          <p:cNvSpPr txBox="1">
            <a:spLocks noGrp="1"/>
          </p:cNvSpPr>
          <p:nvPr>
            <p:ph type="ftr" idx="11"/>
          </p:nvPr>
        </p:nvSpPr>
        <p:spPr>
          <a:xfrm>
            <a:off x="3685225" y="6459786"/>
            <a:ext cx="4821548"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26"/>
          <p:cNvSpPr txBox="1">
            <a:spLocks noGrp="1"/>
          </p:cNvSpPr>
          <p:nvPr>
            <p:ph type="sldNum" idx="12"/>
          </p:nvPr>
        </p:nvSpPr>
        <p:spPr>
          <a:xfrm>
            <a:off x="9897880" y="6459786"/>
            <a:ext cx="1311683"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de-DE"/>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bg>
      <p:bgPr>
        <a:solidFill>
          <a:schemeClr val="lt1"/>
        </a:solidFill>
        <a:effectLst/>
      </p:bgPr>
    </p:bg>
    <p:spTree>
      <p:nvGrpSpPr>
        <p:cNvPr id="1" name="Shape 39"/>
        <p:cNvGrpSpPr/>
        <p:nvPr/>
      </p:nvGrpSpPr>
      <p:grpSpPr>
        <a:xfrm>
          <a:off x="0" y="0"/>
          <a:ext cx="0" cy="0"/>
          <a:chOff x="0" y="0"/>
          <a:chExt cx="0" cy="0"/>
        </a:xfrm>
      </p:grpSpPr>
      <p:sp>
        <p:nvSpPr>
          <p:cNvPr id="40" name="Google Shape;40;p27"/>
          <p:cNvSpPr/>
          <p:nvPr/>
        </p:nvSpPr>
        <p:spPr>
          <a:xfrm>
            <a:off x="3175" y="6400800"/>
            <a:ext cx="12185650" cy="4572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 name="Google Shape;41;p27"/>
          <p:cNvSpPr/>
          <p:nvPr/>
        </p:nvSpPr>
        <p:spPr>
          <a:xfrm>
            <a:off x="15" y="6334316"/>
            <a:ext cx="12185650" cy="64008"/>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 name="Google Shape;42;p27"/>
          <p:cNvSpPr txBox="1">
            <a:spLocks noGrp="1"/>
          </p:cNvSpPr>
          <p:nvPr>
            <p:ph type="title"/>
          </p:nvPr>
        </p:nvSpPr>
        <p:spPr>
          <a:xfrm>
            <a:off x="1096994" y="758952"/>
            <a:ext cx="10055781" cy="3566160"/>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262626"/>
              </a:buClr>
              <a:buSzPts val="7998"/>
              <a:buFont typeface="Calibri"/>
              <a:buNone/>
              <a:defRPr sz="7998" b="0">
                <a:solidFill>
                  <a:srgbClr val="262626"/>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3" name="Google Shape;43;p27"/>
          <p:cNvSpPr txBox="1">
            <a:spLocks noGrp="1"/>
          </p:cNvSpPr>
          <p:nvPr>
            <p:ph type="body" idx="1"/>
          </p:nvPr>
        </p:nvSpPr>
        <p:spPr>
          <a:xfrm>
            <a:off x="1096994" y="4453128"/>
            <a:ext cx="10055781" cy="11430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200"/>
              </a:spcBef>
              <a:spcAft>
                <a:spcPts val="0"/>
              </a:spcAft>
              <a:buSzPts val="2399"/>
              <a:buNone/>
              <a:defRPr sz="2399" cap="none">
                <a:solidFill>
                  <a:schemeClr val="dk2"/>
                </a:solidFill>
                <a:latin typeface="Calibri"/>
                <a:ea typeface="Calibri"/>
                <a:cs typeface="Calibri"/>
                <a:sym typeface="Calibri"/>
              </a:defRPr>
            </a:lvl1pPr>
            <a:lvl2pPr marL="914400" lvl="1" indent="-228600" algn="l">
              <a:lnSpc>
                <a:spcPct val="90000"/>
              </a:lnSpc>
              <a:spcBef>
                <a:spcPts val="200"/>
              </a:spcBef>
              <a:spcAft>
                <a:spcPts val="0"/>
              </a:spcAft>
              <a:buSzPts val="1799"/>
              <a:buNone/>
              <a:defRPr sz="1799">
                <a:solidFill>
                  <a:srgbClr val="888888"/>
                </a:solidFill>
              </a:defRPr>
            </a:lvl2pPr>
            <a:lvl3pPr marL="1371600" lvl="2" indent="-228600" algn="l">
              <a:lnSpc>
                <a:spcPct val="90000"/>
              </a:lnSpc>
              <a:spcBef>
                <a:spcPts val="400"/>
              </a:spcBef>
              <a:spcAft>
                <a:spcPts val="0"/>
              </a:spcAft>
              <a:buSzPts val="1600"/>
              <a:buNone/>
              <a:defRPr sz="1600">
                <a:solidFill>
                  <a:srgbClr val="888888"/>
                </a:solidFill>
              </a:defRPr>
            </a:lvl3pPr>
            <a:lvl4pPr marL="1828800" lvl="3" indent="-228600" algn="l">
              <a:lnSpc>
                <a:spcPct val="90000"/>
              </a:lnSpc>
              <a:spcBef>
                <a:spcPts val="400"/>
              </a:spcBef>
              <a:spcAft>
                <a:spcPts val="0"/>
              </a:spcAft>
              <a:buSzPts val="1400"/>
              <a:buNone/>
              <a:defRPr sz="1400">
                <a:solidFill>
                  <a:srgbClr val="888888"/>
                </a:solidFill>
              </a:defRPr>
            </a:lvl4pPr>
            <a:lvl5pPr marL="2286000" lvl="4" indent="-228600" algn="l">
              <a:lnSpc>
                <a:spcPct val="90000"/>
              </a:lnSpc>
              <a:spcBef>
                <a:spcPts val="400"/>
              </a:spcBef>
              <a:spcAft>
                <a:spcPts val="0"/>
              </a:spcAft>
              <a:buSzPts val="1400"/>
              <a:buNone/>
              <a:defRPr sz="1400">
                <a:solidFill>
                  <a:srgbClr val="888888"/>
                </a:solidFill>
              </a:defRPr>
            </a:lvl5pPr>
            <a:lvl6pPr marL="2743200" lvl="5" indent="-228600" algn="l">
              <a:lnSpc>
                <a:spcPct val="90000"/>
              </a:lnSpc>
              <a:spcBef>
                <a:spcPts val="400"/>
              </a:spcBef>
              <a:spcAft>
                <a:spcPts val="0"/>
              </a:spcAft>
              <a:buSzPts val="1400"/>
              <a:buNone/>
              <a:defRPr sz="1400">
                <a:solidFill>
                  <a:srgbClr val="888888"/>
                </a:solidFill>
              </a:defRPr>
            </a:lvl6pPr>
            <a:lvl7pPr marL="3200400" lvl="6" indent="-228600" algn="l">
              <a:lnSpc>
                <a:spcPct val="90000"/>
              </a:lnSpc>
              <a:spcBef>
                <a:spcPts val="400"/>
              </a:spcBef>
              <a:spcAft>
                <a:spcPts val="0"/>
              </a:spcAft>
              <a:buSzPts val="1400"/>
              <a:buNone/>
              <a:defRPr sz="1400">
                <a:solidFill>
                  <a:srgbClr val="888888"/>
                </a:solidFill>
              </a:defRPr>
            </a:lvl7pPr>
            <a:lvl8pPr marL="3657600" lvl="7" indent="-228600" algn="l">
              <a:lnSpc>
                <a:spcPct val="90000"/>
              </a:lnSpc>
              <a:spcBef>
                <a:spcPts val="400"/>
              </a:spcBef>
              <a:spcAft>
                <a:spcPts val="0"/>
              </a:spcAft>
              <a:buSzPts val="1400"/>
              <a:buNone/>
              <a:defRPr sz="1400">
                <a:solidFill>
                  <a:srgbClr val="888888"/>
                </a:solidFill>
              </a:defRPr>
            </a:lvl8pPr>
            <a:lvl9pPr marL="4114800" lvl="8" indent="-228600" algn="l">
              <a:lnSpc>
                <a:spcPct val="90000"/>
              </a:lnSpc>
              <a:spcBef>
                <a:spcPts val="400"/>
              </a:spcBef>
              <a:spcAft>
                <a:spcPts val="400"/>
              </a:spcAft>
              <a:buSzPts val="1400"/>
              <a:buNone/>
              <a:defRPr sz="1400">
                <a:solidFill>
                  <a:srgbClr val="888888"/>
                </a:solidFill>
              </a:defRPr>
            </a:lvl9pPr>
          </a:lstStyle>
          <a:p>
            <a:endParaRPr/>
          </a:p>
        </p:txBody>
      </p:sp>
      <p:sp>
        <p:nvSpPr>
          <p:cNvPr id="44" name="Google Shape;44;p27"/>
          <p:cNvSpPr txBox="1">
            <a:spLocks noGrp="1"/>
          </p:cNvSpPr>
          <p:nvPr>
            <p:ph type="dt" idx="10"/>
          </p:nvPr>
        </p:nvSpPr>
        <p:spPr>
          <a:xfrm>
            <a:off x="1096995" y="6459786"/>
            <a:ext cx="2471627"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5" name="Google Shape;45;p27"/>
          <p:cNvSpPr txBox="1">
            <a:spLocks noGrp="1"/>
          </p:cNvSpPr>
          <p:nvPr>
            <p:ph type="ftr" idx="11"/>
          </p:nvPr>
        </p:nvSpPr>
        <p:spPr>
          <a:xfrm>
            <a:off x="3685225" y="6459786"/>
            <a:ext cx="4821548"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27"/>
          <p:cNvSpPr txBox="1">
            <a:spLocks noGrp="1"/>
          </p:cNvSpPr>
          <p:nvPr>
            <p:ph type="sldNum" idx="12"/>
          </p:nvPr>
        </p:nvSpPr>
        <p:spPr>
          <a:xfrm>
            <a:off x="9897880" y="6459786"/>
            <a:ext cx="1311683"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de-DE"/>
              <a:t>‹#›</a:t>
            </a:fld>
            <a:endParaRPr/>
          </a:p>
        </p:txBody>
      </p:sp>
      <p:cxnSp>
        <p:nvCxnSpPr>
          <p:cNvPr id="47" name="Google Shape;47;p27"/>
          <p:cNvCxnSpPr/>
          <p:nvPr/>
        </p:nvCxnSpPr>
        <p:spPr>
          <a:xfrm>
            <a:off x="1207344" y="4343400"/>
            <a:ext cx="9872948" cy="0"/>
          </a:xfrm>
          <a:prstGeom prst="straightConnector1">
            <a:avLst/>
          </a:prstGeom>
          <a:noFill/>
          <a:ln w="9525" cap="flat" cmpd="sng">
            <a:solidFill>
              <a:srgbClr val="7F7F7F"/>
            </a:solidFill>
            <a:prstDash val="solid"/>
            <a:round/>
            <a:headEnd type="none" w="sm" len="sm"/>
            <a:tailEnd type="none" w="sm" len="sm"/>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8"/>
        <p:cNvGrpSpPr/>
        <p:nvPr/>
      </p:nvGrpSpPr>
      <p:grpSpPr>
        <a:xfrm>
          <a:off x="0" y="0"/>
          <a:ext cx="0" cy="0"/>
          <a:chOff x="0" y="0"/>
          <a:chExt cx="0" cy="0"/>
        </a:xfrm>
      </p:grpSpPr>
      <p:sp>
        <p:nvSpPr>
          <p:cNvPr id="49" name="Google Shape;49;p28"/>
          <p:cNvSpPr txBox="1">
            <a:spLocks noGrp="1"/>
          </p:cNvSpPr>
          <p:nvPr>
            <p:ph type="title"/>
          </p:nvPr>
        </p:nvSpPr>
        <p:spPr>
          <a:xfrm>
            <a:off x="1096994" y="286604"/>
            <a:ext cx="10055781" cy="1450757"/>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3F3F3F"/>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28"/>
          <p:cNvSpPr txBox="1">
            <a:spLocks noGrp="1"/>
          </p:cNvSpPr>
          <p:nvPr>
            <p:ph type="body" idx="1"/>
          </p:nvPr>
        </p:nvSpPr>
        <p:spPr>
          <a:xfrm>
            <a:off x="1096993" y="1845734"/>
            <a:ext cx="4936474" cy="4023360"/>
          </a:xfrm>
          <a:prstGeom prst="rect">
            <a:avLst/>
          </a:prstGeom>
          <a:noFill/>
          <a:ln>
            <a:noFill/>
          </a:ln>
        </p:spPr>
        <p:txBody>
          <a:bodyPr spcFirstLastPara="1" wrap="square" lIns="0" tIns="45700" rIns="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51" name="Google Shape;51;p28"/>
          <p:cNvSpPr txBox="1">
            <a:spLocks noGrp="1"/>
          </p:cNvSpPr>
          <p:nvPr>
            <p:ph type="body" idx="2"/>
          </p:nvPr>
        </p:nvSpPr>
        <p:spPr>
          <a:xfrm>
            <a:off x="6216301" y="1845735"/>
            <a:ext cx="4936474" cy="4023360"/>
          </a:xfrm>
          <a:prstGeom prst="rect">
            <a:avLst/>
          </a:prstGeom>
          <a:noFill/>
          <a:ln>
            <a:noFill/>
          </a:ln>
        </p:spPr>
        <p:txBody>
          <a:bodyPr spcFirstLastPara="1" wrap="square" lIns="0" tIns="45700" rIns="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52" name="Google Shape;52;p28"/>
          <p:cNvSpPr txBox="1">
            <a:spLocks noGrp="1"/>
          </p:cNvSpPr>
          <p:nvPr>
            <p:ph type="dt" idx="10"/>
          </p:nvPr>
        </p:nvSpPr>
        <p:spPr>
          <a:xfrm>
            <a:off x="1096995" y="6459786"/>
            <a:ext cx="2471627"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p28"/>
          <p:cNvSpPr txBox="1">
            <a:spLocks noGrp="1"/>
          </p:cNvSpPr>
          <p:nvPr>
            <p:ph type="ftr" idx="11"/>
          </p:nvPr>
        </p:nvSpPr>
        <p:spPr>
          <a:xfrm>
            <a:off x="3685225" y="6459786"/>
            <a:ext cx="4821548"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4" name="Google Shape;54;p28"/>
          <p:cNvSpPr txBox="1">
            <a:spLocks noGrp="1"/>
          </p:cNvSpPr>
          <p:nvPr>
            <p:ph type="sldNum" idx="12"/>
          </p:nvPr>
        </p:nvSpPr>
        <p:spPr>
          <a:xfrm>
            <a:off x="9897880" y="6459786"/>
            <a:ext cx="1311683"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de-DE"/>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55"/>
        <p:cNvGrpSpPr/>
        <p:nvPr/>
      </p:nvGrpSpPr>
      <p:grpSpPr>
        <a:xfrm>
          <a:off x="0" y="0"/>
          <a:ext cx="0" cy="0"/>
          <a:chOff x="0" y="0"/>
          <a:chExt cx="0" cy="0"/>
        </a:xfrm>
      </p:grpSpPr>
      <p:sp>
        <p:nvSpPr>
          <p:cNvPr id="56" name="Google Shape;56;p29"/>
          <p:cNvSpPr txBox="1">
            <a:spLocks noGrp="1"/>
          </p:cNvSpPr>
          <p:nvPr>
            <p:ph type="title"/>
          </p:nvPr>
        </p:nvSpPr>
        <p:spPr>
          <a:xfrm>
            <a:off x="1096994" y="286604"/>
            <a:ext cx="10055781" cy="1450757"/>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3F3F3F"/>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 name="Google Shape;57;p29"/>
          <p:cNvSpPr txBox="1">
            <a:spLocks noGrp="1"/>
          </p:cNvSpPr>
          <p:nvPr>
            <p:ph type="body" idx="1"/>
          </p:nvPr>
        </p:nvSpPr>
        <p:spPr>
          <a:xfrm>
            <a:off x="1096994" y="1846052"/>
            <a:ext cx="4936474" cy="736282"/>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200"/>
              </a:spcBef>
              <a:spcAft>
                <a:spcPts val="0"/>
              </a:spcAft>
              <a:buSzPts val="1999"/>
              <a:buNone/>
              <a:defRPr sz="1999" b="0" cap="none">
                <a:solidFill>
                  <a:schemeClr val="dk2"/>
                </a:solidFill>
              </a:defRPr>
            </a:lvl1pPr>
            <a:lvl2pPr marL="914400" lvl="1" indent="-228600" algn="l">
              <a:lnSpc>
                <a:spcPct val="90000"/>
              </a:lnSpc>
              <a:spcBef>
                <a:spcPts val="200"/>
              </a:spcBef>
              <a:spcAft>
                <a:spcPts val="0"/>
              </a:spcAft>
              <a:buSzPts val="1999"/>
              <a:buNone/>
              <a:defRPr sz="1999" b="1"/>
            </a:lvl2pPr>
            <a:lvl3pPr marL="1371600" lvl="2" indent="-228600" algn="l">
              <a:lnSpc>
                <a:spcPct val="90000"/>
              </a:lnSpc>
              <a:spcBef>
                <a:spcPts val="400"/>
              </a:spcBef>
              <a:spcAft>
                <a:spcPts val="0"/>
              </a:spcAft>
              <a:buSzPts val="1799"/>
              <a:buNone/>
              <a:defRPr sz="1799" b="1"/>
            </a:lvl3pPr>
            <a:lvl4pPr marL="1828800" lvl="3" indent="-228600" algn="l">
              <a:lnSpc>
                <a:spcPct val="90000"/>
              </a:lnSpc>
              <a:spcBef>
                <a:spcPts val="400"/>
              </a:spcBef>
              <a:spcAft>
                <a:spcPts val="0"/>
              </a:spcAft>
              <a:buSzPts val="1600"/>
              <a:buNone/>
              <a:defRPr sz="1600" b="1"/>
            </a:lvl4pPr>
            <a:lvl5pPr marL="2286000" lvl="4" indent="-228600" algn="l">
              <a:lnSpc>
                <a:spcPct val="90000"/>
              </a:lnSpc>
              <a:spcBef>
                <a:spcPts val="400"/>
              </a:spcBef>
              <a:spcAft>
                <a:spcPts val="0"/>
              </a:spcAft>
              <a:buSzPts val="1600"/>
              <a:buNone/>
              <a:defRPr sz="1600" b="1"/>
            </a:lvl5pPr>
            <a:lvl6pPr marL="2743200" lvl="5" indent="-228600" algn="l">
              <a:lnSpc>
                <a:spcPct val="90000"/>
              </a:lnSpc>
              <a:spcBef>
                <a:spcPts val="400"/>
              </a:spcBef>
              <a:spcAft>
                <a:spcPts val="0"/>
              </a:spcAft>
              <a:buSzPts val="1600"/>
              <a:buNone/>
              <a:defRPr sz="1600" b="1"/>
            </a:lvl6pPr>
            <a:lvl7pPr marL="3200400" lvl="6" indent="-228600" algn="l">
              <a:lnSpc>
                <a:spcPct val="90000"/>
              </a:lnSpc>
              <a:spcBef>
                <a:spcPts val="400"/>
              </a:spcBef>
              <a:spcAft>
                <a:spcPts val="0"/>
              </a:spcAft>
              <a:buSzPts val="1600"/>
              <a:buNone/>
              <a:defRPr sz="1600" b="1"/>
            </a:lvl7pPr>
            <a:lvl8pPr marL="3657600" lvl="7" indent="-228600" algn="l">
              <a:lnSpc>
                <a:spcPct val="90000"/>
              </a:lnSpc>
              <a:spcBef>
                <a:spcPts val="400"/>
              </a:spcBef>
              <a:spcAft>
                <a:spcPts val="0"/>
              </a:spcAft>
              <a:buSzPts val="1600"/>
              <a:buNone/>
              <a:defRPr sz="1600" b="1"/>
            </a:lvl8pPr>
            <a:lvl9pPr marL="4114800" lvl="8" indent="-228600" algn="l">
              <a:lnSpc>
                <a:spcPct val="90000"/>
              </a:lnSpc>
              <a:spcBef>
                <a:spcPts val="400"/>
              </a:spcBef>
              <a:spcAft>
                <a:spcPts val="400"/>
              </a:spcAft>
              <a:buSzPts val="1600"/>
              <a:buNone/>
              <a:defRPr sz="1600" b="1"/>
            </a:lvl9pPr>
          </a:lstStyle>
          <a:p>
            <a:endParaRPr/>
          </a:p>
        </p:txBody>
      </p:sp>
      <p:sp>
        <p:nvSpPr>
          <p:cNvPr id="58" name="Google Shape;58;p29"/>
          <p:cNvSpPr txBox="1">
            <a:spLocks noGrp="1"/>
          </p:cNvSpPr>
          <p:nvPr>
            <p:ph type="body" idx="2"/>
          </p:nvPr>
        </p:nvSpPr>
        <p:spPr>
          <a:xfrm>
            <a:off x="1096994" y="2582334"/>
            <a:ext cx="4936474" cy="3378200"/>
          </a:xfrm>
          <a:prstGeom prst="rect">
            <a:avLst/>
          </a:prstGeom>
          <a:noFill/>
          <a:ln>
            <a:noFill/>
          </a:ln>
        </p:spPr>
        <p:txBody>
          <a:bodyPr spcFirstLastPara="1" wrap="square" lIns="0" tIns="45700" rIns="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59" name="Google Shape;59;p29"/>
          <p:cNvSpPr txBox="1">
            <a:spLocks noGrp="1"/>
          </p:cNvSpPr>
          <p:nvPr>
            <p:ph type="body" idx="3"/>
          </p:nvPr>
        </p:nvSpPr>
        <p:spPr>
          <a:xfrm>
            <a:off x="6216301" y="1846052"/>
            <a:ext cx="4936474" cy="736282"/>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200"/>
              </a:spcBef>
              <a:spcAft>
                <a:spcPts val="0"/>
              </a:spcAft>
              <a:buSzPts val="1999"/>
              <a:buNone/>
              <a:defRPr sz="1999" b="0" cap="none">
                <a:solidFill>
                  <a:schemeClr val="dk2"/>
                </a:solidFill>
              </a:defRPr>
            </a:lvl1pPr>
            <a:lvl2pPr marL="914400" lvl="1" indent="-228600" algn="l">
              <a:lnSpc>
                <a:spcPct val="90000"/>
              </a:lnSpc>
              <a:spcBef>
                <a:spcPts val="200"/>
              </a:spcBef>
              <a:spcAft>
                <a:spcPts val="0"/>
              </a:spcAft>
              <a:buSzPts val="1999"/>
              <a:buNone/>
              <a:defRPr sz="1999" b="1"/>
            </a:lvl2pPr>
            <a:lvl3pPr marL="1371600" lvl="2" indent="-228600" algn="l">
              <a:lnSpc>
                <a:spcPct val="90000"/>
              </a:lnSpc>
              <a:spcBef>
                <a:spcPts val="400"/>
              </a:spcBef>
              <a:spcAft>
                <a:spcPts val="0"/>
              </a:spcAft>
              <a:buSzPts val="1799"/>
              <a:buNone/>
              <a:defRPr sz="1799" b="1"/>
            </a:lvl3pPr>
            <a:lvl4pPr marL="1828800" lvl="3" indent="-228600" algn="l">
              <a:lnSpc>
                <a:spcPct val="90000"/>
              </a:lnSpc>
              <a:spcBef>
                <a:spcPts val="400"/>
              </a:spcBef>
              <a:spcAft>
                <a:spcPts val="0"/>
              </a:spcAft>
              <a:buSzPts val="1600"/>
              <a:buNone/>
              <a:defRPr sz="1600" b="1"/>
            </a:lvl4pPr>
            <a:lvl5pPr marL="2286000" lvl="4" indent="-228600" algn="l">
              <a:lnSpc>
                <a:spcPct val="90000"/>
              </a:lnSpc>
              <a:spcBef>
                <a:spcPts val="400"/>
              </a:spcBef>
              <a:spcAft>
                <a:spcPts val="0"/>
              </a:spcAft>
              <a:buSzPts val="1600"/>
              <a:buNone/>
              <a:defRPr sz="1600" b="1"/>
            </a:lvl5pPr>
            <a:lvl6pPr marL="2743200" lvl="5" indent="-228600" algn="l">
              <a:lnSpc>
                <a:spcPct val="90000"/>
              </a:lnSpc>
              <a:spcBef>
                <a:spcPts val="400"/>
              </a:spcBef>
              <a:spcAft>
                <a:spcPts val="0"/>
              </a:spcAft>
              <a:buSzPts val="1600"/>
              <a:buNone/>
              <a:defRPr sz="1600" b="1"/>
            </a:lvl6pPr>
            <a:lvl7pPr marL="3200400" lvl="6" indent="-228600" algn="l">
              <a:lnSpc>
                <a:spcPct val="90000"/>
              </a:lnSpc>
              <a:spcBef>
                <a:spcPts val="400"/>
              </a:spcBef>
              <a:spcAft>
                <a:spcPts val="0"/>
              </a:spcAft>
              <a:buSzPts val="1600"/>
              <a:buNone/>
              <a:defRPr sz="1600" b="1"/>
            </a:lvl7pPr>
            <a:lvl8pPr marL="3657600" lvl="7" indent="-228600" algn="l">
              <a:lnSpc>
                <a:spcPct val="90000"/>
              </a:lnSpc>
              <a:spcBef>
                <a:spcPts val="400"/>
              </a:spcBef>
              <a:spcAft>
                <a:spcPts val="0"/>
              </a:spcAft>
              <a:buSzPts val="1600"/>
              <a:buNone/>
              <a:defRPr sz="1600" b="1"/>
            </a:lvl8pPr>
            <a:lvl9pPr marL="4114800" lvl="8" indent="-228600" algn="l">
              <a:lnSpc>
                <a:spcPct val="90000"/>
              </a:lnSpc>
              <a:spcBef>
                <a:spcPts val="400"/>
              </a:spcBef>
              <a:spcAft>
                <a:spcPts val="400"/>
              </a:spcAft>
              <a:buSzPts val="1600"/>
              <a:buNone/>
              <a:defRPr sz="1600" b="1"/>
            </a:lvl9pPr>
          </a:lstStyle>
          <a:p>
            <a:endParaRPr/>
          </a:p>
        </p:txBody>
      </p:sp>
      <p:sp>
        <p:nvSpPr>
          <p:cNvPr id="60" name="Google Shape;60;p29"/>
          <p:cNvSpPr txBox="1">
            <a:spLocks noGrp="1"/>
          </p:cNvSpPr>
          <p:nvPr>
            <p:ph type="body" idx="4"/>
          </p:nvPr>
        </p:nvSpPr>
        <p:spPr>
          <a:xfrm>
            <a:off x="6216301" y="2582334"/>
            <a:ext cx="4936474" cy="3378200"/>
          </a:xfrm>
          <a:prstGeom prst="rect">
            <a:avLst/>
          </a:prstGeom>
          <a:noFill/>
          <a:ln>
            <a:noFill/>
          </a:ln>
        </p:spPr>
        <p:txBody>
          <a:bodyPr spcFirstLastPara="1" wrap="square" lIns="0" tIns="45700" rIns="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61" name="Google Shape;61;p29"/>
          <p:cNvSpPr txBox="1">
            <a:spLocks noGrp="1"/>
          </p:cNvSpPr>
          <p:nvPr>
            <p:ph type="dt" idx="10"/>
          </p:nvPr>
        </p:nvSpPr>
        <p:spPr>
          <a:xfrm>
            <a:off x="1096995" y="6459786"/>
            <a:ext cx="2471627"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29"/>
          <p:cNvSpPr txBox="1">
            <a:spLocks noGrp="1"/>
          </p:cNvSpPr>
          <p:nvPr>
            <p:ph type="ftr" idx="11"/>
          </p:nvPr>
        </p:nvSpPr>
        <p:spPr>
          <a:xfrm>
            <a:off x="3685225" y="6459786"/>
            <a:ext cx="4821548"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29"/>
          <p:cNvSpPr txBox="1">
            <a:spLocks noGrp="1"/>
          </p:cNvSpPr>
          <p:nvPr>
            <p:ph type="sldNum" idx="12"/>
          </p:nvPr>
        </p:nvSpPr>
        <p:spPr>
          <a:xfrm>
            <a:off x="9897880" y="6459786"/>
            <a:ext cx="1311683"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de-DE"/>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4"/>
        <p:cNvGrpSpPr/>
        <p:nvPr/>
      </p:nvGrpSpPr>
      <p:grpSpPr>
        <a:xfrm>
          <a:off x="0" y="0"/>
          <a:ext cx="0" cy="0"/>
          <a:chOff x="0" y="0"/>
          <a:chExt cx="0" cy="0"/>
        </a:xfrm>
      </p:grpSpPr>
      <p:sp>
        <p:nvSpPr>
          <p:cNvPr id="65" name="Google Shape;65;p30"/>
          <p:cNvSpPr txBox="1">
            <a:spLocks noGrp="1"/>
          </p:cNvSpPr>
          <p:nvPr>
            <p:ph type="title"/>
          </p:nvPr>
        </p:nvSpPr>
        <p:spPr>
          <a:xfrm>
            <a:off x="1096994" y="286604"/>
            <a:ext cx="10055781" cy="1450757"/>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3F3F3F"/>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30"/>
          <p:cNvSpPr txBox="1">
            <a:spLocks noGrp="1"/>
          </p:cNvSpPr>
          <p:nvPr>
            <p:ph type="dt" idx="10"/>
          </p:nvPr>
        </p:nvSpPr>
        <p:spPr>
          <a:xfrm>
            <a:off x="1096995" y="6459786"/>
            <a:ext cx="2471627"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30"/>
          <p:cNvSpPr txBox="1">
            <a:spLocks noGrp="1"/>
          </p:cNvSpPr>
          <p:nvPr>
            <p:ph type="ftr" idx="11"/>
          </p:nvPr>
        </p:nvSpPr>
        <p:spPr>
          <a:xfrm>
            <a:off x="3685225" y="6459786"/>
            <a:ext cx="4821548"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8" name="Google Shape;68;p30"/>
          <p:cNvSpPr txBox="1">
            <a:spLocks noGrp="1"/>
          </p:cNvSpPr>
          <p:nvPr>
            <p:ph type="sldNum" idx="12"/>
          </p:nvPr>
        </p:nvSpPr>
        <p:spPr>
          <a:xfrm>
            <a:off x="9897880" y="6459786"/>
            <a:ext cx="1311683"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de-DE"/>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matchingName="Content with Caption" type="objTx">
  <p:cSld name="OBJECT_WITH_CAPTION_TEXT">
    <p:spTree>
      <p:nvGrpSpPr>
        <p:cNvPr id="1" name="Shape 69"/>
        <p:cNvGrpSpPr/>
        <p:nvPr/>
      </p:nvGrpSpPr>
      <p:grpSpPr>
        <a:xfrm>
          <a:off x="0" y="0"/>
          <a:ext cx="0" cy="0"/>
          <a:chOff x="0" y="0"/>
          <a:chExt cx="0" cy="0"/>
        </a:xfrm>
      </p:grpSpPr>
      <p:sp>
        <p:nvSpPr>
          <p:cNvPr id="70" name="Google Shape;70;p31"/>
          <p:cNvSpPr/>
          <p:nvPr/>
        </p:nvSpPr>
        <p:spPr>
          <a:xfrm>
            <a:off x="17" y="0"/>
            <a:ext cx="4049736" cy="68580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 name="Google Shape;71;p31"/>
          <p:cNvSpPr/>
          <p:nvPr/>
        </p:nvSpPr>
        <p:spPr>
          <a:xfrm>
            <a:off x="4039019" y="0"/>
            <a:ext cx="63991" cy="68580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 name="Google Shape;72;p31"/>
          <p:cNvSpPr txBox="1">
            <a:spLocks noGrp="1"/>
          </p:cNvSpPr>
          <p:nvPr>
            <p:ph type="title"/>
          </p:nvPr>
        </p:nvSpPr>
        <p:spPr>
          <a:xfrm>
            <a:off x="457081" y="594359"/>
            <a:ext cx="3199567" cy="2286000"/>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FFFFFF"/>
              </a:buClr>
              <a:buSzPts val="3599"/>
              <a:buFont typeface="Calibri"/>
              <a:buNone/>
              <a:defRPr sz="3599" b="0">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31"/>
          <p:cNvSpPr txBox="1">
            <a:spLocks noGrp="1"/>
          </p:cNvSpPr>
          <p:nvPr>
            <p:ph type="body" idx="1"/>
          </p:nvPr>
        </p:nvSpPr>
        <p:spPr>
          <a:xfrm>
            <a:off x="4799350" y="731520"/>
            <a:ext cx="6490549" cy="5257800"/>
          </a:xfrm>
          <a:prstGeom prst="rect">
            <a:avLst/>
          </a:prstGeom>
          <a:noFill/>
          <a:ln>
            <a:noFill/>
          </a:ln>
        </p:spPr>
        <p:txBody>
          <a:bodyPr spcFirstLastPara="1" wrap="square" lIns="0" tIns="45700" rIns="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74" name="Google Shape;74;p31"/>
          <p:cNvSpPr txBox="1">
            <a:spLocks noGrp="1"/>
          </p:cNvSpPr>
          <p:nvPr>
            <p:ph type="body" idx="2"/>
          </p:nvPr>
        </p:nvSpPr>
        <p:spPr>
          <a:xfrm>
            <a:off x="457081" y="2926080"/>
            <a:ext cx="3199567" cy="3379124"/>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200"/>
              </a:spcBef>
              <a:spcAft>
                <a:spcPts val="0"/>
              </a:spcAft>
              <a:buSzPts val="1500"/>
              <a:buNone/>
              <a:defRPr sz="1500">
                <a:solidFill>
                  <a:srgbClr val="FFFFFF"/>
                </a:solidFill>
              </a:defRPr>
            </a:lvl1pPr>
            <a:lvl2pPr marL="914400" lvl="1" indent="-228600" algn="l">
              <a:lnSpc>
                <a:spcPct val="90000"/>
              </a:lnSpc>
              <a:spcBef>
                <a:spcPts val="200"/>
              </a:spcBef>
              <a:spcAft>
                <a:spcPts val="0"/>
              </a:spcAft>
              <a:buSzPts val="1200"/>
              <a:buNone/>
              <a:defRPr sz="1200"/>
            </a:lvl2pPr>
            <a:lvl3pPr marL="1371600" lvl="2" indent="-228600" algn="l">
              <a:lnSpc>
                <a:spcPct val="90000"/>
              </a:lnSpc>
              <a:spcBef>
                <a:spcPts val="400"/>
              </a:spcBef>
              <a:spcAft>
                <a:spcPts val="0"/>
              </a:spcAft>
              <a:buSzPts val="1000"/>
              <a:buNone/>
              <a:defRPr sz="1000"/>
            </a:lvl3pPr>
            <a:lvl4pPr marL="1828800" lvl="3" indent="-228600" algn="l">
              <a:lnSpc>
                <a:spcPct val="90000"/>
              </a:lnSpc>
              <a:spcBef>
                <a:spcPts val="400"/>
              </a:spcBef>
              <a:spcAft>
                <a:spcPts val="0"/>
              </a:spcAft>
              <a:buSzPts val="900"/>
              <a:buNone/>
              <a:defRPr sz="900"/>
            </a:lvl4pPr>
            <a:lvl5pPr marL="2286000" lvl="4" indent="-228600" algn="l">
              <a:lnSpc>
                <a:spcPct val="90000"/>
              </a:lnSpc>
              <a:spcBef>
                <a:spcPts val="400"/>
              </a:spcBef>
              <a:spcAft>
                <a:spcPts val="0"/>
              </a:spcAft>
              <a:buSzPts val="900"/>
              <a:buNone/>
              <a:defRPr sz="900"/>
            </a:lvl5pPr>
            <a:lvl6pPr marL="2743200" lvl="5" indent="-228600" algn="l">
              <a:lnSpc>
                <a:spcPct val="90000"/>
              </a:lnSpc>
              <a:spcBef>
                <a:spcPts val="400"/>
              </a:spcBef>
              <a:spcAft>
                <a:spcPts val="0"/>
              </a:spcAft>
              <a:buSzPts val="900"/>
              <a:buNone/>
              <a:defRPr sz="900"/>
            </a:lvl6pPr>
            <a:lvl7pPr marL="3200400" lvl="6" indent="-228600" algn="l">
              <a:lnSpc>
                <a:spcPct val="90000"/>
              </a:lnSpc>
              <a:spcBef>
                <a:spcPts val="400"/>
              </a:spcBef>
              <a:spcAft>
                <a:spcPts val="0"/>
              </a:spcAft>
              <a:buSzPts val="900"/>
              <a:buNone/>
              <a:defRPr sz="900"/>
            </a:lvl7pPr>
            <a:lvl8pPr marL="3657600" lvl="7" indent="-228600" algn="l">
              <a:lnSpc>
                <a:spcPct val="90000"/>
              </a:lnSpc>
              <a:spcBef>
                <a:spcPts val="400"/>
              </a:spcBef>
              <a:spcAft>
                <a:spcPts val="0"/>
              </a:spcAft>
              <a:buSzPts val="900"/>
              <a:buNone/>
              <a:defRPr sz="900"/>
            </a:lvl8pPr>
            <a:lvl9pPr marL="4114800" lvl="8" indent="-228600" algn="l">
              <a:lnSpc>
                <a:spcPct val="90000"/>
              </a:lnSpc>
              <a:spcBef>
                <a:spcPts val="400"/>
              </a:spcBef>
              <a:spcAft>
                <a:spcPts val="400"/>
              </a:spcAft>
              <a:buSzPts val="900"/>
              <a:buNone/>
              <a:defRPr sz="900"/>
            </a:lvl9pPr>
          </a:lstStyle>
          <a:p>
            <a:endParaRPr/>
          </a:p>
        </p:txBody>
      </p:sp>
      <p:sp>
        <p:nvSpPr>
          <p:cNvPr id="75" name="Google Shape;75;p31"/>
          <p:cNvSpPr txBox="1">
            <a:spLocks noGrp="1"/>
          </p:cNvSpPr>
          <p:nvPr>
            <p:ph type="dt" idx="10"/>
          </p:nvPr>
        </p:nvSpPr>
        <p:spPr>
          <a:xfrm>
            <a:off x="465391" y="6459786"/>
            <a:ext cx="2617828"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31"/>
          <p:cNvSpPr txBox="1">
            <a:spLocks noGrp="1"/>
          </p:cNvSpPr>
          <p:nvPr>
            <p:ph type="ftr" idx="11"/>
          </p:nvPr>
        </p:nvSpPr>
        <p:spPr>
          <a:xfrm>
            <a:off x="4799350" y="6459786"/>
            <a:ext cx="464699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31"/>
          <p:cNvSpPr txBox="1">
            <a:spLocks noGrp="1"/>
          </p:cNvSpPr>
          <p:nvPr>
            <p:ph type="sldNum" idx="12"/>
          </p:nvPr>
        </p:nvSpPr>
        <p:spPr>
          <a:xfrm>
            <a:off x="9897880" y="6459786"/>
            <a:ext cx="1311683"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dk2"/>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dk2"/>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dk2"/>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dk2"/>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dk2"/>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dk2"/>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dk2"/>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dk2"/>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dk2"/>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de-DE"/>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matchingName="Picture with Caption" type="picTx">
  <p:cSld name="PICTURE_WITH_CAPTION_TEXT">
    <p:spTree>
      <p:nvGrpSpPr>
        <p:cNvPr id="1" name="Shape 78"/>
        <p:cNvGrpSpPr/>
        <p:nvPr/>
      </p:nvGrpSpPr>
      <p:grpSpPr>
        <a:xfrm>
          <a:off x="0" y="0"/>
          <a:ext cx="0" cy="0"/>
          <a:chOff x="0" y="0"/>
          <a:chExt cx="0" cy="0"/>
        </a:xfrm>
      </p:grpSpPr>
      <p:sp>
        <p:nvSpPr>
          <p:cNvPr id="79" name="Google Shape;79;p32"/>
          <p:cNvSpPr/>
          <p:nvPr/>
        </p:nvSpPr>
        <p:spPr>
          <a:xfrm>
            <a:off x="0" y="4953000"/>
            <a:ext cx="12185650" cy="19050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 name="Google Shape;80;p32"/>
          <p:cNvSpPr/>
          <p:nvPr/>
        </p:nvSpPr>
        <p:spPr>
          <a:xfrm>
            <a:off x="15" y="4915076"/>
            <a:ext cx="12185650" cy="64008"/>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 name="Google Shape;81;p32"/>
          <p:cNvSpPr txBox="1">
            <a:spLocks noGrp="1"/>
          </p:cNvSpPr>
          <p:nvPr>
            <p:ph type="title"/>
          </p:nvPr>
        </p:nvSpPr>
        <p:spPr>
          <a:xfrm>
            <a:off x="1096994" y="5074920"/>
            <a:ext cx="10110630" cy="822960"/>
          </a:xfrm>
          <a:prstGeom prst="rect">
            <a:avLst/>
          </a:prstGeom>
          <a:noFill/>
          <a:ln>
            <a:noFill/>
          </a:ln>
        </p:spPr>
        <p:txBody>
          <a:bodyPr spcFirstLastPara="1" wrap="square" lIns="91425" tIns="0" rIns="91425" bIns="0" anchor="b" anchorCtr="0">
            <a:noAutofit/>
          </a:bodyPr>
          <a:lstStyle>
            <a:lvl1pPr lvl="0" algn="l">
              <a:lnSpc>
                <a:spcPct val="85000"/>
              </a:lnSpc>
              <a:spcBef>
                <a:spcPts val="0"/>
              </a:spcBef>
              <a:spcAft>
                <a:spcPts val="0"/>
              </a:spcAft>
              <a:buClr>
                <a:srgbClr val="FFFFFF"/>
              </a:buClr>
              <a:buSzPts val="3599"/>
              <a:buFont typeface="Calibri"/>
              <a:buNone/>
              <a:defRPr sz="3599" b="0">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2" name="Google Shape;82;p32"/>
          <p:cNvSpPr>
            <a:spLocks noGrp="1"/>
          </p:cNvSpPr>
          <p:nvPr>
            <p:ph type="pic" idx="2"/>
          </p:nvPr>
        </p:nvSpPr>
        <p:spPr>
          <a:xfrm>
            <a:off x="15" y="0"/>
            <a:ext cx="12188810" cy="4915076"/>
          </a:xfrm>
          <a:prstGeom prst="rect">
            <a:avLst/>
          </a:prstGeom>
          <a:blipFill rotWithShape="1">
            <a:blip r:embed="rId2">
              <a:alphaModFix/>
            </a:blip>
            <a:stretch>
              <a:fillRect/>
            </a:stretch>
          </a:blipFill>
          <a:ln>
            <a:noFill/>
          </a:ln>
        </p:spPr>
        <p:txBody>
          <a:bodyPr spcFirstLastPara="1" wrap="square" lIns="457200" tIns="457200" rIns="0" bIns="45700" anchor="t" anchorCtr="0">
            <a:normAutofit/>
          </a:bodyPr>
          <a:lstStyle>
            <a:lvl1pPr marR="0" lvl="0" algn="l" rtl="0">
              <a:lnSpc>
                <a:spcPct val="90000"/>
              </a:lnSpc>
              <a:spcBef>
                <a:spcPts val="1200"/>
              </a:spcBef>
              <a:spcAft>
                <a:spcPts val="0"/>
              </a:spcAft>
              <a:buClr>
                <a:schemeClr val="accent1"/>
              </a:buClr>
              <a:buSzPts val="3199"/>
              <a:buFont typeface="Calibri"/>
              <a:buNone/>
              <a:defRPr sz="3199" b="0" i="0" u="none" strike="noStrike" cap="none">
                <a:solidFill>
                  <a:schemeClr val="lt1"/>
                </a:solidFill>
                <a:latin typeface="Calibri"/>
                <a:ea typeface="Calibri"/>
                <a:cs typeface="Calibri"/>
                <a:sym typeface="Calibri"/>
              </a:defRPr>
            </a:lvl1pPr>
            <a:lvl2pPr marR="0" lvl="1" algn="l" rtl="0">
              <a:lnSpc>
                <a:spcPct val="90000"/>
              </a:lnSpc>
              <a:spcBef>
                <a:spcPts val="200"/>
              </a:spcBef>
              <a:spcAft>
                <a:spcPts val="0"/>
              </a:spcAft>
              <a:buClr>
                <a:schemeClr val="accent1"/>
              </a:buClr>
              <a:buSzPts val="2799"/>
              <a:buFont typeface="Calibri"/>
              <a:buNone/>
              <a:defRPr sz="2799" b="0" i="0" u="none" strike="noStrike" cap="none">
                <a:solidFill>
                  <a:srgbClr val="3F3F3F"/>
                </a:solidFill>
                <a:latin typeface="Calibri"/>
                <a:ea typeface="Calibri"/>
                <a:cs typeface="Calibri"/>
                <a:sym typeface="Calibri"/>
              </a:defRPr>
            </a:lvl2pPr>
            <a:lvl3pPr marR="0" lvl="2" algn="l" rtl="0">
              <a:lnSpc>
                <a:spcPct val="90000"/>
              </a:lnSpc>
              <a:spcBef>
                <a:spcPts val="400"/>
              </a:spcBef>
              <a:spcAft>
                <a:spcPts val="0"/>
              </a:spcAft>
              <a:buClr>
                <a:schemeClr val="accent1"/>
              </a:buClr>
              <a:buSzPts val="2399"/>
              <a:buFont typeface="Calibri"/>
              <a:buNone/>
              <a:defRPr sz="2399" b="0" i="0" u="none" strike="noStrike" cap="none">
                <a:solidFill>
                  <a:srgbClr val="3F3F3F"/>
                </a:solidFill>
                <a:latin typeface="Calibri"/>
                <a:ea typeface="Calibri"/>
                <a:cs typeface="Calibri"/>
                <a:sym typeface="Calibri"/>
              </a:defRPr>
            </a:lvl3pPr>
            <a:lvl4pPr marR="0" lvl="3" algn="l" rtl="0">
              <a:lnSpc>
                <a:spcPct val="90000"/>
              </a:lnSpc>
              <a:spcBef>
                <a:spcPts val="400"/>
              </a:spcBef>
              <a:spcAft>
                <a:spcPts val="0"/>
              </a:spcAft>
              <a:buClr>
                <a:schemeClr val="accent1"/>
              </a:buClr>
              <a:buSzPts val="1999"/>
              <a:buFont typeface="Calibri"/>
              <a:buNone/>
              <a:defRPr sz="1999" b="0" i="0" u="none" strike="noStrike" cap="none">
                <a:solidFill>
                  <a:srgbClr val="3F3F3F"/>
                </a:solidFill>
                <a:latin typeface="Calibri"/>
                <a:ea typeface="Calibri"/>
                <a:cs typeface="Calibri"/>
                <a:sym typeface="Calibri"/>
              </a:defRPr>
            </a:lvl4pPr>
            <a:lvl5pPr marR="0" lvl="4" algn="l" rtl="0">
              <a:lnSpc>
                <a:spcPct val="90000"/>
              </a:lnSpc>
              <a:spcBef>
                <a:spcPts val="400"/>
              </a:spcBef>
              <a:spcAft>
                <a:spcPts val="0"/>
              </a:spcAft>
              <a:buClr>
                <a:schemeClr val="accent1"/>
              </a:buClr>
              <a:buSzPts val="1999"/>
              <a:buFont typeface="Calibri"/>
              <a:buNone/>
              <a:defRPr sz="1999" b="0" i="0" u="none" strike="noStrike" cap="none">
                <a:solidFill>
                  <a:srgbClr val="3F3F3F"/>
                </a:solidFill>
                <a:latin typeface="Calibri"/>
                <a:ea typeface="Calibri"/>
                <a:cs typeface="Calibri"/>
                <a:sym typeface="Calibri"/>
              </a:defRPr>
            </a:lvl5pPr>
            <a:lvl6pPr marR="0" lvl="5" algn="l" rtl="0">
              <a:lnSpc>
                <a:spcPct val="90000"/>
              </a:lnSpc>
              <a:spcBef>
                <a:spcPts val="400"/>
              </a:spcBef>
              <a:spcAft>
                <a:spcPts val="0"/>
              </a:spcAft>
              <a:buClr>
                <a:schemeClr val="accent1"/>
              </a:buClr>
              <a:buSzPts val="1999"/>
              <a:buFont typeface="Calibri"/>
              <a:buNone/>
              <a:defRPr sz="1999" b="0" i="0" u="none" strike="noStrike" cap="none">
                <a:solidFill>
                  <a:srgbClr val="3F3F3F"/>
                </a:solidFill>
                <a:latin typeface="Calibri"/>
                <a:ea typeface="Calibri"/>
                <a:cs typeface="Calibri"/>
                <a:sym typeface="Calibri"/>
              </a:defRPr>
            </a:lvl6pPr>
            <a:lvl7pPr marR="0" lvl="6" algn="l" rtl="0">
              <a:lnSpc>
                <a:spcPct val="90000"/>
              </a:lnSpc>
              <a:spcBef>
                <a:spcPts val="400"/>
              </a:spcBef>
              <a:spcAft>
                <a:spcPts val="0"/>
              </a:spcAft>
              <a:buClr>
                <a:schemeClr val="accent1"/>
              </a:buClr>
              <a:buSzPts val="1999"/>
              <a:buFont typeface="Calibri"/>
              <a:buNone/>
              <a:defRPr sz="1999" b="0" i="0" u="none" strike="noStrike" cap="none">
                <a:solidFill>
                  <a:srgbClr val="3F3F3F"/>
                </a:solidFill>
                <a:latin typeface="Calibri"/>
                <a:ea typeface="Calibri"/>
                <a:cs typeface="Calibri"/>
                <a:sym typeface="Calibri"/>
              </a:defRPr>
            </a:lvl7pPr>
            <a:lvl8pPr marR="0" lvl="7" algn="l" rtl="0">
              <a:lnSpc>
                <a:spcPct val="90000"/>
              </a:lnSpc>
              <a:spcBef>
                <a:spcPts val="400"/>
              </a:spcBef>
              <a:spcAft>
                <a:spcPts val="0"/>
              </a:spcAft>
              <a:buClr>
                <a:schemeClr val="accent1"/>
              </a:buClr>
              <a:buSzPts val="1999"/>
              <a:buFont typeface="Calibri"/>
              <a:buNone/>
              <a:defRPr sz="1999" b="0" i="0" u="none" strike="noStrike" cap="none">
                <a:solidFill>
                  <a:srgbClr val="3F3F3F"/>
                </a:solidFill>
                <a:latin typeface="Calibri"/>
                <a:ea typeface="Calibri"/>
                <a:cs typeface="Calibri"/>
                <a:sym typeface="Calibri"/>
              </a:defRPr>
            </a:lvl8pPr>
            <a:lvl9pPr marR="0" lvl="8" algn="l" rtl="0">
              <a:lnSpc>
                <a:spcPct val="90000"/>
              </a:lnSpc>
              <a:spcBef>
                <a:spcPts val="400"/>
              </a:spcBef>
              <a:spcAft>
                <a:spcPts val="400"/>
              </a:spcAft>
              <a:buClr>
                <a:schemeClr val="accent1"/>
              </a:buClr>
              <a:buSzPts val="1999"/>
              <a:buFont typeface="Calibri"/>
              <a:buNone/>
              <a:defRPr sz="1999" b="0" i="0" u="none" strike="noStrike" cap="none">
                <a:solidFill>
                  <a:srgbClr val="3F3F3F"/>
                </a:solidFill>
                <a:latin typeface="Calibri"/>
                <a:ea typeface="Calibri"/>
                <a:cs typeface="Calibri"/>
                <a:sym typeface="Calibri"/>
              </a:defRPr>
            </a:lvl9pPr>
          </a:lstStyle>
          <a:p>
            <a:endParaRPr/>
          </a:p>
        </p:txBody>
      </p:sp>
      <p:sp>
        <p:nvSpPr>
          <p:cNvPr id="83" name="Google Shape;83;p32"/>
          <p:cNvSpPr txBox="1">
            <a:spLocks noGrp="1"/>
          </p:cNvSpPr>
          <p:nvPr>
            <p:ph type="body" idx="1"/>
          </p:nvPr>
        </p:nvSpPr>
        <p:spPr>
          <a:xfrm>
            <a:off x="1096994" y="5907023"/>
            <a:ext cx="10110630" cy="594360"/>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0"/>
              </a:spcBef>
              <a:spcAft>
                <a:spcPts val="0"/>
              </a:spcAft>
              <a:buSzPts val="1500"/>
              <a:buNone/>
              <a:defRPr sz="1500">
                <a:solidFill>
                  <a:srgbClr val="FFFFFF"/>
                </a:solidFill>
              </a:defRPr>
            </a:lvl1pPr>
            <a:lvl2pPr marL="914400" lvl="1" indent="-228600" algn="l">
              <a:lnSpc>
                <a:spcPct val="90000"/>
              </a:lnSpc>
              <a:spcBef>
                <a:spcPts val="600"/>
              </a:spcBef>
              <a:spcAft>
                <a:spcPts val="0"/>
              </a:spcAft>
              <a:buSzPts val="1200"/>
              <a:buNone/>
              <a:defRPr sz="1200"/>
            </a:lvl2pPr>
            <a:lvl3pPr marL="1371600" lvl="2" indent="-228600" algn="l">
              <a:lnSpc>
                <a:spcPct val="90000"/>
              </a:lnSpc>
              <a:spcBef>
                <a:spcPts val="400"/>
              </a:spcBef>
              <a:spcAft>
                <a:spcPts val="0"/>
              </a:spcAft>
              <a:buSzPts val="1000"/>
              <a:buNone/>
              <a:defRPr sz="1000"/>
            </a:lvl3pPr>
            <a:lvl4pPr marL="1828800" lvl="3" indent="-228600" algn="l">
              <a:lnSpc>
                <a:spcPct val="90000"/>
              </a:lnSpc>
              <a:spcBef>
                <a:spcPts val="400"/>
              </a:spcBef>
              <a:spcAft>
                <a:spcPts val="0"/>
              </a:spcAft>
              <a:buSzPts val="900"/>
              <a:buNone/>
              <a:defRPr sz="900"/>
            </a:lvl4pPr>
            <a:lvl5pPr marL="2286000" lvl="4" indent="-228600" algn="l">
              <a:lnSpc>
                <a:spcPct val="90000"/>
              </a:lnSpc>
              <a:spcBef>
                <a:spcPts val="400"/>
              </a:spcBef>
              <a:spcAft>
                <a:spcPts val="0"/>
              </a:spcAft>
              <a:buSzPts val="900"/>
              <a:buNone/>
              <a:defRPr sz="900"/>
            </a:lvl5pPr>
            <a:lvl6pPr marL="2743200" lvl="5" indent="-228600" algn="l">
              <a:lnSpc>
                <a:spcPct val="90000"/>
              </a:lnSpc>
              <a:spcBef>
                <a:spcPts val="400"/>
              </a:spcBef>
              <a:spcAft>
                <a:spcPts val="0"/>
              </a:spcAft>
              <a:buSzPts val="900"/>
              <a:buNone/>
              <a:defRPr sz="900"/>
            </a:lvl6pPr>
            <a:lvl7pPr marL="3200400" lvl="6" indent="-228600" algn="l">
              <a:lnSpc>
                <a:spcPct val="90000"/>
              </a:lnSpc>
              <a:spcBef>
                <a:spcPts val="400"/>
              </a:spcBef>
              <a:spcAft>
                <a:spcPts val="0"/>
              </a:spcAft>
              <a:buSzPts val="900"/>
              <a:buNone/>
              <a:defRPr sz="900"/>
            </a:lvl7pPr>
            <a:lvl8pPr marL="3657600" lvl="7" indent="-228600" algn="l">
              <a:lnSpc>
                <a:spcPct val="90000"/>
              </a:lnSpc>
              <a:spcBef>
                <a:spcPts val="400"/>
              </a:spcBef>
              <a:spcAft>
                <a:spcPts val="0"/>
              </a:spcAft>
              <a:buSzPts val="900"/>
              <a:buNone/>
              <a:defRPr sz="900"/>
            </a:lvl8pPr>
            <a:lvl9pPr marL="4114800" lvl="8" indent="-228600" algn="l">
              <a:lnSpc>
                <a:spcPct val="90000"/>
              </a:lnSpc>
              <a:spcBef>
                <a:spcPts val="400"/>
              </a:spcBef>
              <a:spcAft>
                <a:spcPts val="400"/>
              </a:spcAft>
              <a:buSzPts val="900"/>
              <a:buNone/>
              <a:defRPr sz="900"/>
            </a:lvl9pPr>
          </a:lstStyle>
          <a:p>
            <a:endParaRPr/>
          </a:p>
        </p:txBody>
      </p:sp>
      <p:sp>
        <p:nvSpPr>
          <p:cNvPr id="84" name="Google Shape;84;p32"/>
          <p:cNvSpPr txBox="1">
            <a:spLocks noGrp="1"/>
          </p:cNvSpPr>
          <p:nvPr>
            <p:ph type="dt" idx="10"/>
          </p:nvPr>
        </p:nvSpPr>
        <p:spPr>
          <a:xfrm>
            <a:off x="1096995" y="6459786"/>
            <a:ext cx="2471627"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5" name="Google Shape;85;p32"/>
          <p:cNvSpPr txBox="1">
            <a:spLocks noGrp="1"/>
          </p:cNvSpPr>
          <p:nvPr>
            <p:ph type="ftr" idx="11"/>
          </p:nvPr>
        </p:nvSpPr>
        <p:spPr>
          <a:xfrm>
            <a:off x="3685225" y="6459786"/>
            <a:ext cx="4821548"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6" name="Google Shape;86;p32"/>
          <p:cNvSpPr txBox="1">
            <a:spLocks noGrp="1"/>
          </p:cNvSpPr>
          <p:nvPr>
            <p:ph type="sldNum" idx="12"/>
          </p:nvPr>
        </p:nvSpPr>
        <p:spPr>
          <a:xfrm>
            <a:off x="9897880" y="6459786"/>
            <a:ext cx="1311683"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de-DE"/>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23"/>
          <p:cNvSpPr/>
          <p:nvPr/>
        </p:nvSpPr>
        <p:spPr>
          <a:xfrm>
            <a:off x="1" y="6400800"/>
            <a:ext cx="12188825" cy="4572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 name="Google Shape;11;p23"/>
          <p:cNvSpPr/>
          <p:nvPr/>
        </p:nvSpPr>
        <p:spPr>
          <a:xfrm>
            <a:off x="0" y="6334316"/>
            <a:ext cx="12188826" cy="65998"/>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 name="Google Shape;12;p23"/>
          <p:cNvSpPr txBox="1">
            <a:spLocks noGrp="1"/>
          </p:cNvSpPr>
          <p:nvPr>
            <p:ph type="title"/>
          </p:nvPr>
        </p:nvSpPr>
        <p:spPr>
          <a:xfrm>
            <a:off x="1096994" y="286604"/>
            <a:ext cx="10055781" cy="1450757"/>
          </a:xfrm>
          <a:prstGeom prst="rect">
            <a:avLst/>
          </a:prstGeom>
          <a:noFill/>
          <a:ln>
            <a:noFill/>
          </a:ln>
        </p:spPr>
        <p:txBody>
          <a:bodyPr spcFirstLastPara="1" wrap="square" lIns="91425" tIns="45700" rIns="91425" bIns="45700" anchor="b" anchorCtr="0">
            <a:normAutofit/>
          </a:bodyPr>
          <a:lstStyle>
            <a:lvl1pPr marR="0" lvl="0" algn="l" rtl="0">
              <a:lnSpc>
                <a:spcPct val="85000"/>
              </a:lnSpc>
              <a:spcBef>
                <a:spcPts val="0"/>
              </a:spcBef>
              <a:spcAft>
                <a:spcPts val="0"/>
              </a:spcAft>
              <a:buClr>
                <a:srgbClr val="3F3F3F"/>
              </a:buClr>
              <a:buSzPts val="4799"/>
              <a:buFont typeface="Calibri"/>
              <a:buNone/>
              <a:defRPr sz="4799" b="0" i="0" u="none" strike="noStrike" cap="none">
                <a:solidFill>
                  <a:srgbClr val="3F3F3F"/>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3" name="Google Shape;13;p23"/>
          <p:cNvSpPr txBox="1">
            <a:spLocks noGrp="1"/>
          </p:cNvSpPr>
          <p:nvPr>
            <p:ph type="body" idx="1"/>
          </p:nvPr>
        </p:nvSpPr>
        <p:spPr>
          <a:xfrm>
            <a:off x="1096994" y="1845734"/>
            <a:ext cx="10055781" cy="4023360"/>
          </a:xfrm>
          <a:prstGeom prst="rect">
            <a:avLst/>
          </a:prstGeom>
          <a:noFill/>
          <a:ln>
            <a:noFill/>
          </a:ln>
        </p:spPr>
        <p:txBody>
          <a:bodyPr spcFirstLastPara="1" wrap="square" lIns="0" tIns="45700" rIns="0" bIns="45700" anchor="t" anchorCtr="0">
            <a:normAutofit/>
          </a:bodyPr>
          <a:lstStyle>
            <a:lvl1pPr marL="457200" marR="0" lvl="0" indent="-355536" algn="l" rtl="0">
              <a:lnSpc>
                <a:spcPct val="90000"/>
              </a:lnSpc>
              <a:spcBef>
                <a:spcPts val="1200"/>
              </a:spcBef>
              <a:spcAft>
                <a:spcPts val="0"/>
              </a:spcAft>
              <a:buClr>
                <a:schemeClr val="accent1"/>
              </a:buClr>
              <a:buSzPts val="1999"/>
              <a:buFont typeface="Calibri"/>
              <a:buChar char=" "/>
              <a:defRPr sz="1999" b="0" i="0" u="none" strike="noStrike" cap="none">
                <a:solidFill>
                  <a:srgbClr val="3F3F3F"/>
                </a:solidFill>
                <a:latin typeface="Calibri"/>
                <a:ea typeface="Calibri"/>
                <a:cs typeface="Calibri"/>
                <a:sym typeface="Calibri"/>
              </a:defRPr>
            </a:lvl1pPr>
            <a:lvl2pPr marL="914400" marR="0" lvl="1" indent="-342836" algn="l" rtl="0">
              <a:lnSpc>
                <a:spcPct val="90000"/>
              </a:lnSpc>
              <a:spcBef>
                <a:spcPts val="200"/>
              </a:spcBef>
              <a:spcAft>
                <a:spcPts val="0"/>
              </a:spcAft>
              <a:buClr>
                <a:schemeClr val="accent1"/>
              </a:buClr>
              <a:buSzPts val="1799"/>
              <a:buFont typeface="Calibri"/>
              <a:buChar char="◦"/>
              <a:defRPr sz="1799" b="0" i="0" u="none" strike="noStrike" cap="none">
                <a:solidFill>
                  <a:srgbClr val="3F3F3F"/>
                </a:solidFill>
                <a:latin typeface="Calibri"/>
                <a:ea typeface="Calibri"/>
                <a:cs typeface="Calibri"/>
                <a:sym typeface="Calibri"/>
              </a:defRPr>
            </a:lvl2pPr>
            <a:lvl3pPr marL="1371600" marR="0" lvl="2"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8pPr>
            <a:lvl9pPr marL="4114800" marR="0" lvl="8" indent="-317500" algn="l" rtl="0">
              <a:lnSpc>
                <a:spcPct val="90000"/>
              </a:lnSpc>
              <a:spcBef>
                <a:spcPts val="400"/>
              </a:spcBef>
              <a:spcAft>
                <a:spcPts val="40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9pPr>
          </a:lstStyle>
          <a:p>
            <a:endParaRPr/>
          </a:p>
        </p:txBody>
      </p:sp>
      <p:sp>
        <p:nvSpPr>
          <p:cNvPr id="14" name="Google Shape;14;p23"/>
          <p:cNvSpPr txBox="1">
            <a:spLocks noGrp="1"/>
          </p:cNvSpPr>
          <p:nvPr>
            <p:ph type="dt" idx="10"/>
          </p:nvPr>
        </p:nvSpPr>
        <p:spPr>
          <a:xfrm>
            <a:off x="1096995" y="6459786"/>
            <a:ext cx="2471627"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900" b="0" i="0" u="none" strike="noStrike" cap="none">
                <a:solidFill>
                  <a:srgbClr val="FFFFFF"/>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5" name="Google Shape;15;p23"/>
          <p:cNvSpPr txBox="1">
            <a:spLocks noGrp="1"/>
          </p:cNvSpPr>
          <p:nvPr>
            <p:ph type="ftr" idx="11"/>
          </p:nvPr>
        </p:nvSpPr>
        <p:spPr>
          <a:xfrm>
            <a:off x="3685225" y="6459786"/>
            <a:ext cx="4821548"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900" b="0" i="0" u="none" strike="noStrike" cap="none">
                <a:solidFill>
                  <a:srgbClr val="FFFFFF"/>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6" name="Google Shape;16;p23"/>
          <p:cNvSpPr txBox="1">
            <a:spLocks noGrp="1"/>
          </p:cNvSpPr>
          <p:nvPr>
            <p:ph type="sldNum" idx="12"/>
          </p:nvPr>
        </p:nvSpPr>
        <p:spPr>
          <a:xfrm>
            <a:off x="9897880" y="6459786"/>
            <a:ext cx="1311683"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050"/>
              <a:buFont typeface="Arial"/>
              <a:buNone/>
              <a:defRPr sz="1050"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de-DE"/>
              <a:t>‹#›</a:t>
            </a:fld>
            <a:endParaRPr/>
          </a:p>
        </p:txBody>
      </p:sp>
      <p:cxnSp>
        <p:nvCxnSpPr>
          <p:cNvPr id="17" name="Google Shape;17;p23"/>
          <p:cNvCxnSpPr/>
          <p:nvPr/>
        </p:nvCxnSpPr>
        <p:spPr>
          <a:xfrm>
            <a:off x="1193221" y="1737845"/>
            <a:ext cx="9964364" cy="0"/>
          </a:xfrm>
          <a:prstGeom prst="straightConnector1">
            <a:avLst/>
          </a:prstGeom>
          <a:noFill/>
          <a:ln w="9525" cap="flat" cmpd="sng">
            <a:solidFill>
              <a:srgbClr val="7F7F7F"/>
            </a:solidFill>
            <a:prstDash val="solid"/>
            <a:round/>
            <a:headEnd type="none" w="sm" len="sm"/>
            <a:tailEnd type="none" w="sm" len="sm"/>
          </a:ln>
        </p:spPr>
      </p:cxn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0">
          <p15:clr>
            <a:srgbClr val="F26B43"/>
          </p15:clr>
        </p15:guide>
        <p15:guide id="2" pos="3839">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2.avi"/><Relationship Id="rId1" Type="http://schemas.microsoft.com/office/2007/relationships/media" Target="../media/media2.avi"/><Relationship Id="rId5" Type="http://schemas.openxmlformats.org/officeDocument/2006/relationships/image" Target="../media/image29.png"/><Relationship Id="rId4" Type="http://schemas.openxmlformats.org/officeDocument/2006/relationships/notesSlide" Target="../notesSlides/notesSlide23.xml"/></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avi"/><Relationship Id="rId1" Type="http://schemas.microsoft.com/office/2007/relationships/media" Target="../media/media1.avi"/><Relationship Id="rId6" Type="http://schemas.openxmlformats.org/officeDocument/2006/relationships/image" Target="../media/image2.png"/><Relationship Id="rId5" Type="http://schemas.openxmlformats.org/officeDocument/2006/relationships/image" Target="../media/image7.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
          <p:cNvSpPr txBox="1">
            <a:spLocks noGrp="1"/>
          </p:cNvSpPr>
          <p:nvPr>
            <p:ph type="ctrTitle"/>
          </p:nvPr>
        </p:nvSpPr>
        <p:spPr>
          <a:xfrm>
            <a:off x="1096994" y="1773796"/>
            <a:ext cx="10055781" cy="3200368"/>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chemeClr val="accent1"/>
              </a:buClr>
              <a:buSzPts val="5400"/>
              <a:buFont typeface="Arial"/>
              <a:buNone/>
            </a:pPr>
            <a:r>
              <a:rPr lang="de-DE" sz="5400">
                <a:solidFill>
                  <a:schemeClr val="accent1"/>
                </a:solidFill>
                <a:latin typeface="Arial"/>
                <a:ea typeface="Arial"/>
                <a:cs typeface="Arial"/>
                <a:sym typeface="Arial"/>
              </a:rPr>
              <a:t>Virtuelle Produktentwicklung </a:t>
            </a:r>
            <a:r>
              <a:rPr lang="de-DE" sz="5400">
                <a:latin typeface="Arial"/>
                <a:ea typeface="Arial"/>
                <a:cs typeface="Arial"/>
                <a:sym typeface="Arial"/>
              </a:rPr>
              <a:t/>
            </a:r>
            <a:br>
              <a:rPr lang="de-DE" sz="5400">
                <a:latin typeface="Arial"/>
                <a:ea typeface="Arial"/>
                <a:cs typeface="Arial"/>
                <a:sym typeface="Arial"/>
              </a:rPr>
            </a:br>
            <a:r>
              <a:rPr lang="de-DE" sz="3200">
                <a:latin typeface="Arial"/>
                <a:ea typeface="Arial"/>
                <a:cs typeface="Arial"/>
                <a:sym typeface="Arial"/>
              </a:rPr>
              <a:t>Endabgabe</a:t>
            </a:r>
            <a:r>
              <a:rPr lang="de-DE" sz="5400">
                <a:latin typeface="Arial"/>
                <a:ea typeface="Arial"/>
                <a:cs typeface="Arial"/>
                <a:sym typeface="Arial"/>
              </a:rPr>
              <a:t/>
            </a:r>
            <a:br>
              <a:rPr lang="de-DE" sz="5400">
                <a:latin typeface="Arial"/>
                <a:ea typeface="Arial"/>
                <a:cs typeface="Arial"/>
                <a:sym typeface="Arial"/>
              </a:rPr>
            </a:br>
            <a:endParaRPr sz="5400">
              <a:latin typeface="Arial"/>
              <a:ea typeface="Arial"/>
              <a:cs typeface="Arial"/>
              <a:sym typeface="Arial"/>
            </a:endParaRPr>
          </a:p>
        </p:txBody>
      </p:sp>
      <p:sp>
        <p:nvSpPr>
          <p:cNvPr id="107" name="Google Shape;107;p1"/>
          <p:cNvSpPr txBox="1">
            <a:spLocks noGrp="1"/>
          </p:cNvSpPr>
          <p:nvPr>
            <p:ph type="subTitle" idx="1"/>
          </p:nvPr>
        </p:nvSpPr>
        <p:spPr>
          <a:xfrm>
            <a:off x="1096994" y="5029200"/>
            <a:ext cx="8229598" cy="992088"/>
          </a:xfrm>
          <a:prstGeom prst="rect">
            <a:avLst/>
          </a:prstGeom>
          <a:noFill/>
          <a:ln>
            <a:noFill/>
          </a:ln>
        </p:spPr>
        <p:txBody>
          <a:bodyPr spcFirstLastPara="1" wrap="square" lIns="91425" tIns="45700" rIns="91425" bIns="45700" anchor="t" anchorCtr="0">
            <a:normAutofit/>
          </a:bodyPr>
          <a:lstStyle/>
          <a:p>
            <a:pPr marL="0" lvl="0" indent="0" algn="l" rtl="0">
              <a:lnSpc>
                <a:spcPct val="70000"/>
              </a:lnSpc>
              <a:spcBef>
                <a:spcPts val="0"/>
              </a:spcBef>
              <a:spcAft>
                <a:spcPts val="0"/>
              </a:spcAft>
              <a:buSzPts val="1679"/>
              <a:buNone/>
            </a:pPr>
            <a:r>
              <a:rPr lang="de-DE" sz="1679">
                <a:latin typeface="Arial"/>
                <a:ea typeface="Arial"/>
                <a:cs typeface="Arial"/>
                <a:sym typeface="Arial"/>
              </a:rPr>
              <a:t>PETER, PETER                 		754367	</a:t>
            </a:r>
            <a:endParaRPr/>
          </a:p>
          <a:p>
            <a:pPr marL="0" lvl="0" indent="0" algn="l" rtl="0">
              <a:lnSpc>
                <a:spcPct val="70000"/>
              </a:lnSpc>
              <a:spcBef>
                <a:spcPts val="1400"/>
              </a:spcBef>
              <a:spcAft>
                <a:spcPts val="0"/>
              </a:spcAft>
              <a:buSzPts val="1679"/>
              <a:buNone/>
            </a:pPr>
            <a:r>
              <a:rPr lang="de-DE" sz="1679">
                <a:latin typeface="Arial"/>
                <a:ea typeface="Arial"/>
                <a:cs typeface="Arial"/>
                <a:sym typeface="Arial"/>
              </a:rPr>
              <a:t>DIFO TCHIOTCHOUA ANDERSON  	754504</a:t>
            </a:r>
            <a:endParaRPr sz="1679">
              <a:latin typeface="Arial"/>
              <a:ea typeface="Arial"/>
              <a:cs typeface="Arial"/>
              <a:sym typeface="Arial"/>
            </a:endParaRPr>
          </a:p>
          <a:p>
            <a:pPr marL="0" lvl="0" indent="0" algn="l" rtl="0">
              <a:lnSpc>
                <a:spcPct val="70000"/>
              </a:lnSpc>
              <a:spcBef>
                <a:spcPts val="1400"/>
              </a:spcBef>
              <a:spcAft>
                <a:spcPts val="0"/>
              </a:spcAft>
              <a:buSzPts val="1679"/>
              <a:buNone/>
            </a:pPr>
            <a:r>
              <a:rPr lang="de-DE" sz="1679">
                <a:latin typeface="Arial"/>
                <a:ea typeface="Arial"/>
                <a:cs typeface="Arial"/>
                <a:sym typeface="Arial"/>
              </a:rPr>
              <a:t>TAREQ HAMED             		752667</a:t>
            </a:r>
            <a:endParaRPr sz="1679">
              <a:latin typeface="Arial"/>
              <a:ea typeface="Arial"/>
              <a:cs typeface="Arial"/>
              <a:sym typeface="Arial"/>
            </a:endParaRPr>
          </a:p>
        </p:txBody>
      </p:sp>
      <p:pic>
        <p:nvPicPr>
          <p:cNvPr id="108" name="Google Shape;108;p1"/>
          <p:cNvPicPr preferRelativeResize="0"/>
          <p:nvPr/>
        </p:nvPicPr>
        <p:blipFill rotWithShape="1">
          <a:blip r:embed="rId3">
            <a:alphaModFix/>
          </a:blip>
          <a:srcRect/>
          <a:stretch/>
        </p:blipFill>
        <p:spPr>
          <a:xfrm>
            <a:off x="8758708" y="260648"/>
            <a:ext cx="2933954" cy="1135478"/>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8"/>
          <p:cNvSpPr txBox="1">
            <a:spLocks noGrp="1"/>
          </p:cNvSpPr>
          <p:nvPr>
            <p:ph type="title"/>
          </p:nvPr>
        </p:nvSpPr>
        <p:spPr>
          <a:xfrm>
            <a:off x="1096994" y="286604"/>
            <a:ext cx="10055781" cy="1450757"/>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3F3F3F"/>
              </a:buClr>
              <a:buSzPts val="4000"/>
              <a:buFont typeface="Calibri"/>
              <a:buNone/>
            </a:pPr>
            <a:r>
              <a:rPr lang="de-DE" sz="4000"/>
              <a:t>Zylinderkopf</a:t>
            </a:r>
            <a:endParaRPr/>
          </a:p>
        </p:txBody>
      </p:sp>
      <p:sp>
        <p:nvSpPr>
          <p:cNvPr id="195" name="Google Shape;195;p8"/>
          <p:cNvSpPr txBox="1"/>
          <p:nvPr/>
        </p:nvSpPr>
        <p:spPr>
          <a:xfrm>
            <a:off x="1096994" y="203852"/>
            <a:ext cx="10055781" cy="842693"/>
          </a:xfrm>
          <a:prstGeom prst="rect">
            <a:avLst/>
          </a:prstGeom>
          <a:noFill/>
          <a:ln>
            <a:noFill/>
          </a:ln>
        </p:spPr>
        <p:txBody>
          <a:bodyPr spcFirstLastPara="1" wrap="square" lIns="91425" tIns="45700" rIns="91425" bIns="45700" anchor="b" anchorCtr="0">
            <a:normAutofit/>
          </a:bodyPr>
          <a:lstStyle/>
          <a:p>
            <a:pPr marL="0" marR="0" lvl="0" indent="0" algn="l" rtl="0">
              <a:lnSpc>
                <a:spcPct val="85000"/>
              </a:lnSpc>
              <a:spcBef>
                <a:spcPts val="0"/>
              </a:spcBef>
              <a:spcAft>
                <a:spcPts val="0"/>
              </a:spcAft>
              <a:buClr>
                <a:schemeClr val="accent1"/>
              </a:buClr>
              <a:buSzPts val="3200"/>
              <a:buFont typeface="Calibri"/>
              <a:buNone/>
            </a:pPr>
            <a:r>
              <a:rPr lang="de-DE" sz="3200" b="0" i="0" u="none" strike="noStrike" cap="none">
                <a:solidFill>
                  <a:schemeClr val="accent1"/>
                </a:solidFill>
                <a:latin typeface="Calibri"/>
                <a:ea typeface="Calibri"/>
                <a:cs typeface="Calibri"/>
                <a:sym typeface="Calibri"/>
              </a:rPr>
              <a:t>Bauteilkonzepte</a:t>
            </a:r>
            <a:r>
              <a:rPr lang="de-DE" sz="3200" b="0" i="0" u="none" strike="noStrike" cap="none">
                <a:solidFill>
                  <a:srgbClr val="3F3F3F"/>
                </a:solidFill>
                <a:latin typeface="Calibri"/>
                <a:ea typeface="Calibri"/>
                <a:cs typeface="Calibri"/>
                <a:sym typeface="Calibri"/>
              </a:rPr>
              <a:t/>
            </a:r>
            <a:br>
              <a:rPr lang="de-DE" sz="3200" b="0" i="0" u="none" strike="noStrike" cap="none">
                <a:solidFill>
                  <a:srgbClr val="3F3F3F"/>
                </a:solidFill>
                <a:latin typeface="Calibri"/>
                <a:ea typeface="Calibri"/>
                <a:cs typeface="Calibri"/>
                <a:sym typeface="Calibri"/>
              </a:rPr>
            </a:br>
            <a:r>
              <a:rPr lang="de-DE" sz="1800" b="0" i="0" u="none" strike="noStrike" cap="none">
                <a:solidFill>
                  <a:schemeClr val="dk1"/>
                </a:solidFill>
                <a:latin typeface="Calibri"/>
                <a:ea typeface="Calibri"/>
                <a:cs typeface="Calibri"/>
                <a:sym typeface="Calibri"/>
              </a:rPr>
              <a:t>Technische Details</a:t>
            </a:r>
            <a:endParaRPr sz="4400" b="0" i="0" u="none" strike="noStrike" cap="none">
              <a:solidFill>
                <a:srgbClr val="3F3F3F"/>
              </a:solidFill>
              <a:latin typeface="Calibri"/>
              <a:ea typeface="Calibri"/>
              <a:cs typeface="Calibri"/>
              <a:sym typeface="Calibri"/>
            </a:endParaRPr>
          </a:p>
        </p:txBody>
      </p:sp>
      <p:pic>
        <p:nvPicPr>
          <p:cNvPr id="196" name="Google Shape;196;p8"/>
          <p:cNvPicPr preferRelativeResize="0"/>
          <p:nvPr/>
        </p:nvPicPr>
        <p:blipFill rotWithShape="1">
          <a:blip r:embed="rId3">
            <a:alphaModFix/>
          </a:blip>
          <a:srcRect/>
          <a:stretch/>
        </p:blipFill>
        <p:spPr>
          <a:xfrm>
            <a:off x="8218821" y="341953"/>
            <a:ext cx="2933954" cy="1135478"/>
          </a:xfrm>
          <a:prstGeom prst="rect">
            <a:avLst/>
          </a:prstGeom>
          <a:noFill/>
          <a:ln>
            <a:noFill/>
          </a:ln>
        </p:spPr>
      </p:pic>
      <p:sp>
        <p:nvSpPr>
          <p:cNvPr id="197" name="Google Shape;197;p8"/>
          <p:cNvSpPr/>
          <p:nvPr/>
        </p:nvSpPr>
        <p:spPr>
          <a:xfrm>
            <a:off x="6816973" y="1983551"/>
            <a:ext cx="4335802" cy="1430134"/>
          </a:xfrm>
          <a:prstGeom prst="roundRect">
            <a:avLst>
              <a:gd name="adj" fmla="val 16667"/>
            </a:avLst>
          </a:prstGeom>
          <a:solidFill>
            <a:schemeClr val="lt1"/>
          </a:solidFill>
          <a:ln w="15875" cap="flat" cmpd="sng">
            <a:solidFill>
              <a:schemeClr val="accent1"/>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de-DE" sz="1800" b="0" i="0" u="none" strike="noStrike" cap="none">
                <a:solidFill>
                  <a:schemeClr val="dk1"/>
                </a:solidFill>
                <a:latin typeface="Calibri"/>
                <a:ea typeface="Calibri"/>
                <a:cs typeface="Calibri"/>
                <a:sym typeface="Calibri"/>
              </a:rPr>
              <a:t>Funktionskonzept: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de-DE" sz="1400" b="0" i="0" u="none" strike="noStrike" cap="none">
                <a:solidFill>
                  <a:schemeClr val="dk1"/>
                </a:solidFill>
                <a:latin typeface="Calibri"/>
                <a:ea typeface="Calibri"/>
                <a:cs typeface="Calibri"/>
                <a:sym typeface="Calibri"/>
              </a:rPr>
              <a:t>Um alle drei verschiedenen Ventile einsetzen zu können, und das Hebel wird dann das Ventil abgedichtet.</a:t>
            </a:r>
            <a:endParaRPr sz="14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pic>
        <p:nvPicPr>
          <p:cNvPr id="198" name="Google Shape;198;p8"/>
          <p:cNvPicPr preferRelativeResize="0"/>
          <p:nvPr/>
        </p:nvPicPr>
        <p:blipFill rotWithShape="1">
          <a:blip r:embed="rId4">
            <a:alphaModFix/>
          </a:blip>
          <a:srcRect/>
          <a:stretch/>
        </p:blipFill>
        <p:spPr>
          <a:xfrm>
            <a:off x="1773932" y="2522160"/>
            <a:ext cx="4248472" cy="3047817"/>
          </a:xfrm>
          <a:prstGeom prst="rect">
            <a:avLst/>
          </a:prstGeom>
          <a:noFill/>
          <a:ln>
            <a:noFill/>
          </a:ln>
        </p:spPr>
      </p:pic>
      <p:pic>
        <p:nvPicPr>
          <p:cNvPr id="199" name="Google Shape;199;p8"/>
          <p:cNvPicPr preferRelativeResize="0"/>
          <p:nvPr/>
        </p:nvPicPr>
        <p:blipFill rotWithShape="1">
          <a:blip r:embed="rId5">
            <a:alphaModFix/>
          </a:blip>
          <a:srcRect/>
          <a:stretch/>
        </p:blipFill>
        <p:spPr>
          <a:xfrm>
            <a:off x="6598468" y="3304663"/>
            <a:ext cx="4104456" cy="2697381"/>
          </a:xfrm>
          <a:prstGeom prst="rect">
            <a:avLst/>
          </a:prstGeom>
          <a:noFill/>
          <a:ln>
            <a:noFill/>
          </a:ln>
        </p:spPr>
      </p:pic>
      <p:sp>
        <p:nvSpPr>
          <p:cNvPr id="200" name="Google Shape;200;p8"/>
          <p:cNvSpPr/>
          <p:nvPr/>
        </p:nvSpPr>
        <p:spPr>
          <a:xfrm>
            <a:off x="4099000" y="5569977"/>
            <a:ext cx="2211436" cy="586002"/>
          </a:xfrm>
          <a:prstGeom prst="roundRect">
            <a:avLst>
              <a:gd name="adj" fmla="val 16667"/>
            </a:avLst>
          </a:prstGeom>
          <a:solidFill>
            <a:schemeClr val="lt1"/>
          </a:solidFill>
          <a:ln w="25400" cap="flat" cmpd="sng">
            <a:solidFill>
              <a:schemeClr val="accent4"/>
            </a:solidFill>
            <a:prstDash val="solid"/>
            <a:round/>
            <a:headEnd type="none" w="sm" len="sm"/>
            <a:tailEnd type="none" w="sm" len="sm"/>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rgbClr val="000000"/>
              </a:buClr>
              <a:buSzPts val="1800"/>
              <a:buFont typeface="Arial"/>
              <a:buNone/>
            </a:pPr>
            <a:r>
              <a:rPr lang="de-DE" sz="1665" b="0" i="0" u="none" strike="noStrike" cap="none">
                <a:solidFill>
                  <a:srgbClr val="000000"/>
                </a:solidFill>
                <a:latin typeface="Calibri"/>
                <a:ea typeface="Calibri"/>
                <a:cs typeface="Calibri"/>
                <a:sym typeface="Calibri"/>
              </a:rPr>
              <a:t>Material:</a:t>
            </a:r>
            <a:endParaRPr/>
          </a:p>
          <a:p>
            <a:pPr marL="0" marR="0" lvl="0" indent="0" algn="l" rtl="0">
              <a:lnSpc>
                <a:spcPct val="90000"/>
              </a:lnSpc>
              <a:spcBef>
                <a:spcPts val="0"/>
              </a:spcBef>
              <a:spcAft>
                <a:spcPts val="0"/>
              </a:spcAft>
              <a:buClr>
                <a:srgbClr val="000000"/>
              </a:buClr>
              <a:buSzPts val="1800"/>
              <a:buFont typeface="Arial"/>
              <a:buNone/>
            </a:pPr>
            <a:r>
              <a:rPr lang="de-DE" sz="1387" b="0" i="0" u="none" strike="noStrike" cap="none">
                <a:solidFill>
                  <a:srgbClr val="000000"/>
                </a:solidFill>
                <a:latin typeface="Calibri"/>
                <a:ea typeface="Calibri"/>
                <a:cs typeface="Calibri"/>
                <a:sym typeface="Calibri"/>
              </a:rPr>
              <a:t>Polyethylen, Hohe Dichte</a:t>
            </a:r>
            <a:endParaRPr sz="1387" b="0" i="0" u="none" strike="noStrike" cap="none">
              <a:solidFill>
                <a:srgbClr val="000000"/>
              </a:solidFill>
              <a:latin typeface="Calibri"/>
              <a:ea typeface="Calibri"/>
              <a:cs typeface="Calibri"/>
              <a:sym typeface="Calibri"/>
            </a:endParaRPr>
          </a:p>
          <a:p>
            <a:pPr marL="0" marR="0" lvl="0" indent="0" algn="l" rtl="0">
              <a:lnSpc>
                <a:spcPct val="90000"/>
              </a:lnSpc>
              <a:spcBef>
                <a:spcPts val="0"/>
              </a:spcBef>
              <a:spcAft>
                <a:spcPts val="0"/>
              </a:spcAft>
              <a:buClr>
                <a:srgbClr val="000000"/>
              </a:buClr>
              <a:buSzPts val="1800"/>
              <a:buFont typeface="Arial"/>
              <a:buNone/>
            </a:pPr>
            <a:endParaRPr sz="1665" b="0" i="0" u="none" strike="noStrike" cap="none">
              <a:solidFill>
                <a:srgbClr val="000000"/>
              </a:solidFill>
              <a:latin typeface="Calibri"/>
              <a:ea typeface="Calibri"/>
              <a:cs typeface="Calibri"/>
              <a:sym typeface="Calibri"/>
            </a:endParaRPr>
          </a:p>
          <a:p>
            <a:pPr marL="0" marR="0" lvl="0" indent="0" algn="l" rtl="0">
              <a:lnSpc>
                <a:spcPct val="90000"/>
              </a:lnSpc>
              <a:spcBef>
                <a:spcPts val="0"/>
              </a:spcBef>
              <a:spcAft>
                <a:spcPts val="0"/>
              </a:spcAft>
              <a:buClr>
                <a:srgbClr val="000000"/>
              </a:buClr>
              <a:buSzPts val="1800"/>
              <a:buFont typeface="Arial"/>
              <a:buNone/>
            </a:pPr>
            <a:endParaRPr sz="1665" b="0" i="0" u="none" strike="noStrike" cap="none">
              <a:solidFill>
                <a:srgbClr val="000000"/>
              </a:solidFill>
              <a:latin typeface="Calibri"/>
              <a:ea typeface="Calibri"/>
              <a:cs typeface="Calibri"/>
              <a:sym typeface="Calibri"/>
            </a:endParaRPr>
          </a:p>
        </p:txBody>
      </p:sp>
      <p:cxnSp>
        <p:nvCxnSpPr>
          <p:cNvPr id="201" name="Google Shape;201;p8"/>
          <p:cNvCxnSpPr>
            <a:stCxn id="200" idx="0"/>
          </p:cNvCxnSpPr>
          <p:nvPr/>
        </p:nvCxnSpPr>
        <p:spPr>
          <a:xfrm rot="10800000">
            <a:off x="4098918" y="4045977"/>
            <a:ext cx="1105800" cy="1524000"/>
          </a:xfrm>
          <a:prstGeom prst="straightConnector1">
            <a:avLst/>
          </a:prstGeom>
          <a:noFill/>
          <a:ln w="9525" cap="flat" cmpd="sng">
            <a:solidFill>
              <a:srgbClr val="E37F0B"/>
            </a:solidFill>
            <a:prstDash val="solid"/>
            <a:round/>
            <a:headEnd type="none" w="sm" len="sm"/>
            <a:tailEnd type="triangle" w="med" len="med"/>
          </a:ln>
        </p:spPr>
      </p:cxnSp>
      <p:sp>
        <p:nvSpPr>
          <p:cNvPr id="202" name="Google Shape;202;p8"/>
          <p:cNvSpPr/>
          <p:nvPr/>
        </p:nvSpPr>
        <p:spPr>
          <a:xfrm>
            <a:off x="92150" y="3753067"/>
            <a:ext cx="2211436" cy="586002"/>
          </a:xfrm>
          <a:prstGeom prst="roundRect">
            <a:avLst>
              <a:gd name="adj" fmla="val 16667"/>
            </a:avLst>
          </a:prstGeom>
          <a:solidFill>
            <a:schemeClr val="lt1"/>
          </a:solidFill>
          <a:ln w="25400" cap="flat" cmpd="sng">
            <a:solidFill>
              <a:schemeClr val="accent4"/>
            </a:solidFill>
            <a:prstDash val="solid"/>
            <a:round/>
            <a:headEnd type="none" w="sm" len="sm"/>
            <a:tailEnd type="none" w="sm" len="sm"/>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rgbClr val="000000"/>
              </a:buClr>
              <a:buSzPts val="1800"/>
              <a:buFont typeface="Arial"/>
              <a:buNone/>
            </a:pPr>
            <a:r>
              <a:rPr lang="de-DE" sz="1665" b="0" i="0" u="none" strike="noStrike" cap="none">
                <a:solidFill>
                  <a:srgbClr val="000000"/>
                </a:solidFill>
                <a:latin typeface="Calibri"/>
                <a:ea typeface="Calibri"/>
                <a:cs typeface="Calibri"/>
                <a:sym typeface="Calibri"/>
              </a:rPr>
              <a:t>Material:</a:t>
            </a:r>
            <a:endParaRPr/>
          </a:p>
          <a:p>
            <a:pPr marL="0" marR="0" lvl="0" indent="0" algn="l" rtl="0">
              <a:lnSpc>
                <a:spcPct val="90000"/>
              </a:lnSpc>
              <a:spcBef>
                <a:spcPts val="0"/>
              </a:spcBef>
              <a:spcAft>
                <a:spcPts val="0"/>
              </a:spcAft>
              <a:buClr>
                <a:srgbClr val="000000"/>
              </a:buClr>
              <a:buSzPts val="1800"/>
              <a:buFont typeface="Arial"/>
              <a:buNone/>
            </a:pPr>
            <a:r>
              <a:rPr lang="de-DE" sz="1387" b="0" i="0" u="none" strike="noStrike" cap="none">
                <a:solidFill>
                  <a:srgbClr val="000000"/>
                </a:solidFill>
                <a:latin typeface="Calibri"/>
                <a:ea typeface="Calibri"/>
                <a:cs typeface="Calibri"/>
                <a:sym typeface="Calibri"/>
              </a:rPr>
              <a:t>Acetalharz, Schwarz</a:t>
            </a:r>
            <a:endParaRPr sz="1387" b="0" i="0" u="none" strike="noStrike" cap="none">
              <a:solidFill>
                <a:srgbClr val="000000"/>
              </a:solidFill>
              <a:latin typeface="Calibri"/>
              <a:ea typeface="Calibri"/>
              <a:cs typeface="Calibri"/>
              <a:sym typeface="Calibri"/>
            </a:endParaRPr>
          </a:p>
          <a:p>
            <a:pPr marL="0" marR="0" lvl="0" indent="0" algn="l" rtl="0">
              <a:lnSpc>
                <a:spcPct val="90000"/>
              </a:lnSpc>
              <a:spcBef>
                <a:spcPts val="0"/>
              </a:spcBef>
              <a:spcAft>
                <a:spcPts val="0"/>
              </a:spcAft>
              <a:buClr>
                <a:srgbClr val="000000"/>
              </a:buClr>
              <a:buSzPts val="1800"/>
              <a:buFont typeface="Arial"/>
              <a:buNone/>
            </a:pPr>
            <a:endParaRPr sz="1665" b="0" i="0" u="none" strike="noStrike" cap="none">
              <a:solidFill>
                <a:srgbClr val="000000"/>
              </a:solidFill>
              <a:latin typeface="Calibri"/>
              <a:ea typeface="Calibri"/>
              <a:cs typeface="Calibri"/>
              <a:sym typeface="Calibri"/>
            </a:endParaRPr>
          </a:p>
          <a:p>
            <a:pPr marL="0" marR="0" lvl="0" indent="0" algn="l" rtl="0">
              <a:lnSpc>
                <a:spcPct val="90000"/>
              </a:lnSpc>
              <a:spcBef>
                <a:spcPts val="0"/>
              </a:spcBef>
              <a:spcAft>
                <a:spcPts val="0"/>
              </a:spcAft>
              <a:buClr>
                <a:srgbClr val="000000"/>
              </a:buClr>
              <a:buSzPts val="1800"/>
              <a:buFont typeface="Arial"/>
              <a:buNone/>
            </a:pPr>
            <a:endParaRPr sz="1665" b="0" i="0" u="none" strike="noStrike" cap="none">
              <a:solidFill>
                <a:srgbClr val="000000"/>
              </a:solidFill>
              <a:latin typeface="Calibri"/>
              <a:ea typeface="Calibri"/>
              <a:cs typeface="Calibri"/>
              <a:sym typeface="Calibri"/>
            </a:endParaRPr>
          </a:p>
        </p:txBody>
      </p:sp>
      <p:cxnSp>
        <p:nvCxnSpPr>
          <p:cNvPr id="203" name="Google Shape;203;p8"/>
          <p:cNvCxnSpPr>
            <a:stCxn id="202" idx="0"/>
          </p:cNvCxnSpPr>
          <p:nvPr/>
        </p:nvCxnSpPr>
        <p:spPr>
          <a:xfrm rot="10800000" flipH="1">
            <a:off x="1197868" y="2965267"/>
            <a:ext cx="1681800" cy="787800"/>
          </a:xfrm>
          <a:prstGeom prst="straightConnector1">
            <a:avLst/>
          </a:prstGeom>
          <a:noFill/>
          <a:ln w="9525" cap="flat" cmpd="sng">
            <a:solidFill>
              <a:srgbClr val="E37F0B"/>
            </a:solidFill>
            <a:prstDash val="solid"/>
            <a:round/>
            <a:headEnd type="none" w="sm" len="sm"/>
            <a:tailEnd type="triangle" w="med" len="med"/>
          </a:ln>
        </p:spPr>
      </p:cxnSp>
      <p:cxnSp>
        <p:nvCxnSpPr>
          <p:cNvPr id="204" name="Google Shape;204;p8"/>
          <p:cNvCxnSpPr>
            <a:stCxn id="202" idx="2"/>
          </p:cNvCxnSpPr>
          <p:nvPr/>
        </p:nvCxnSpPr>
        <p:spPr>
          <a:xfrm>
            <a:off x="1197868" y="4339069"/>
            <a:ext cx="1393800" cy="912300"/>
          </a:xfrm>
          <a:prstGeom prst="straightConnector1">
            <a:avLst/>
          </a:prstGeom>
          <a:noFill/>
          <a:ln w="9525" cap="flat" cmpd="sng">
            <a:solidFill>
              <a:srgbClr val="E37F0B"/>
            </a:solidFill>
            <a:prstDash val="solid"/>
            <a:round/>
            <a:headEnd type="none" w="sm" len="sm"/>
            <a:tailEnd type="triangle" w="med" len="med"/>
          </a:ln>
        </p:spPr>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9"/>
          <p:cNvSpPr txBox="1">
            <a:spLocks noGrp="1"/>
          </p:cNvSpPr>
          <p:nvPr>
            <p:ph type="title"/>
          </p:nvPr>
        </p:nvSpPr>
        <p:spPr>
          <a:xfrm>
            <a:off x="1096994" y="286604"/>
            <a:ext cx="10055781" cy="1450757"/>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3F3F3F"/>
              </a:buClr>
              <a:buSzPts val="4000"/>
              <a:buFont typeface="Calibri"/>
              <a:buNone/>
            </a:pPr>
            <a:r>
              <a:rPr lang="de-DE" sz="4000"/>
              <a:t>Zylinderkopf</a:t>
            </a:r>
            <a:endParaRPr/>
          </a:p>
        </p:txBody>
      </p:sp>
      <p:sp>
        <p:nvSpPr>
          <p:cNvPr id="210" name="Google Shape;210;p9"/>
          <p:cNvSpPr txBox="1"/>
          <p:nvPr/>
        </p:nvSpPr>
        <p:spPr>
          <a:xfrm>
            <a:off x="1096994" y="203852"/>
            <a:ext cx="10055781" cy="842693"/>
          </a:xfrm>
          <a:prstGeom prst="rect">
            <a:avLst/>
          </a:prstGeom>
          <a:noFill/>
          <a:ln>
            <a:noFill/>
          </a:ln>
        </p:spPr>
        <p:txBody>
          <a:bodyPr spcFirstLastPara="1" wrap="square" lIns="91425" tIns="45700" rIns="91425" bIns="45700" anchor="b" anchorCtr="0">
            <a:normAutofit/>
          </a:bodyPr>
          <a:lstStyle/>
          <a:p>
            <a:pPr marL="0" marR="0" lvl="0" indent="0" algn="l" rtl="0">
              <a:lnSpc>
                <a:spcPct val="85000"/>
              </a:lnSpc>
              <a:spcBef>
                <a:spcPts val="0"/>
              </a:spcBef>
              <a:spcAft>
                <a:spcPts val="0"/>
              </a:spcAft>
              <a:buClr>
                <a:schemeClr val="accent1"/>
              </a:buClr>
              <a:buSzPts val="3200"/>
              <a:buFont typeface="Calibri"/>
              <a:buNone/>
            </a:pPr>
            <a:r>
              <a:rPr lang="de-DE" sz="3200" b="0" i="0" u="none" strike="noStrike" cap="none">
                <a:solidFill>
                  <a:schemeClr val="accent1"/>
                </a:solidFill>
                <a:latin typeface="Calibri"/>
                <a:ea typeface="Calibri"/>
                <a:cs typeface="Calibri"/>
                <a:sym typeface="Calibri"/>
              </a:rPr>
              <a:t>Bauteilkonzepte</a:t>
            </a:r>
            <a:r>
              <a:rPr lang="de-DE" sz="3200" b="0" i="0" u="none" strike="noStrike" cap="none">
                <a:solidFill>
                  <a:srgbClr val="3F3F3F"/>
                </a:solidFill>
                <a:latin typeface="Calibri"/>
                <a:ea typeface="Calibri"/>
                <a:cs typeface="Calibri"/>
                <a:sym typeface="Calibri"/>
              </a:rPr>
              <a:t/>
            </a:r>
            <a:br>
              <a:rPr lang="de-DE" sz="3200" b="0" i="0" u="none" strike="noStrike" cap="none">
                <a:solidFill>
                  <a:srgbClr val="3F3F3F"/>
                </a:solidFill>
                <a:latin typeface="Calibri"/>
                <a:ea typeface="Calibri"/>
                <a:cs typeface="Calibri"/>
                <a:sym typeface="Calibri"/>
              </a:rPr>
            </a:br>
            <a:r>
              <a:rPr lang="de-DE" sz="1800" b="0" i="0" u="none" strike="noStrike" cap="none">
                <a:solidFill>
                  <a:schemeClr val="dk1"/>
                </a:solidFill>
                <a:latin typeface="Calibri"/>
                <a:ea typeface="Calibri"/>
                <a:cs typeface="Calibri"/>
                <a:sym typeface="Calibri"/>
              </a:rPr>
              <a:t>Technische Details</a:t>
            </a:r>
            <a:endParaRPr sz="4400" b="0" i="0" u="none" strike="noStrike" cap="none">
              <a:solidFill>
                <a:srgbClr val="3F3F3F"/>
              </a:solidFill>
              <a:latin typeface="Calibri"/>
              <a:ea typeface="Calibri"/>
              <a:cs typeface="Calibri"/>
              <a:sym typeface="Calibri"/>
            </a:endParaRPr>
          </a:p>
        </p:txBody>
      </p:sp>
      <p:pic>
        <p:nvPicPr>
          <p:cNvPr id="211" name="Google Shape;211;p9"/>
          <p:cNvPicPr preferRelativeResize="0"/>
          <p:nvPr/>
        </p:nvPicPr>
        <p:blipFill rotWithShape="1">
          <a:blip r:embed="rId3">
            <a:alphaModFix/>
          </a:blip>
          <a:srcRect/>
          <a:stretch/>
        </p:blipFill>
        <p:spPr>
          <a:xfrm>
            <a:off x="8218821" y="341953"/>
            <a:ext cx="2933954" cy="1135478"/>
          </a:xfrm>
          <a:prstGeom prst="rect">
            <a:avLst/>
          </a:prstGeom>
          <a:noFill/>
          <a:ln>
            <a:noFill/>
          </a:ln>
        </p:spPr>
      </p:pic>
      <p:pic>
        <p:nvPicPr>
          <p:cNvPr id="212" name="Google Shape;212;p9"/>
          <p:cNvPicPr preferRelativeResize="0"/>
          <p:nvPr/>
        </p:nvPicPr>
        <p:blipFill rotWithShape="1">
          <a:blip r:embed="rId4">
            <a:alphaModFix/>
          </a:blip>
          <a:srcRect/>
          <a:stretch/>
        </p:blipFill>
        <p:spPr>
          <a:xfrm>
            <a:off x="9798837" y="1737361"/>
            <a:ext cx="1804900" cy="1186151"/>
          </a:xfrm>
          <a:prstGeom prst="rect">
            <a:avLst/>
          </a:prstGeom>
          <a:noFill/>
          <a:ln>
            <a:noFill/>
          </a:ln>
        </p:spPr>
      </p:pic>
      <p:pic>
        <p:nvPicPr>
          <p:cNvPr id="213" name="Google Shape;213;p9"/>
          <p:cNvPicPr preferRelativeResize="0"/>
          <p:nvPr/>
        </p:nvPicPr>
        <p:blipFill rotWithShape="1">
          <a:blip r:embed="rId5">
            <a:alphaModFix/>
          </a:blip>
          <a:srcRect/>
          <a:stretch/>
        </p:blipFill>
        <p:spPr>
          <a:xfrm>
            <a:off x="338465" y="1999120"/>
            <a:ext cx="2094941" cy="2586348"/>
          </a:xfrm>
          <a:prstGeom prst="rect">
            <a:avLst/>
          </a:prstGeom>
          <a:noFill/>
          <a:ln>
            <a:noFill/>
          </a:ln>
        </p:spPr>
      </p:pic>
      <p:pic>
        <p:nvPicPr>
          <p:cNvPr id="214" name="Google Shape;214;p9"/>
          <p:cNvPicPr preferRelativeResize="0"/>
          <p:nvPr/>
        </p:nvPicPr>
        <p:blipFill rotWithShape="1">
          <a:blip r:embed="rId6">
            <a:alphaModFix/>
          </a:blip>
          <a:srcRect/>
          <a:stretch/>
        </p:blipFill>
        <p:spPr>
          <a:xfrm>
            <a:off x="2433406" y="2173540"/>
            <a:ext cx="2064335" cy="2673687"/>
          </a:xfrm>
          <a:prstGeom prst="rect">
            <a:avLst/>
          </a:prstGeom>
          <a:noFill/>
          <a:ln>
            <a:noFill/>
          </a:ln>
        </p:spPr>
      </p:pic>
      <p:pic>
        <p:nvPicPr>
          <p:cNvPr id="215" name="Google Shape;215;p9"/>
          <p:cNvPicPr preferRelativeResize="0"/>
          <p:nvPr/>
        </p:nvPicPr>
        <p:blipFill rotWithShape="1">
          <a:blip r:embed="rId7">
            <a:alphaModFix/>
          </a:blip>
          <a:srcRect/>
          <a:stretch/>
        </p:blipFill>
        <p:spPr>
          <a:xfrm>
            <a:off x="4878249" y="2132982"/>
            <a:ext cx="2270039" cy="2614788"/>
          </a:xfrm>
          <a:prstGeom prst="rect">
            <a:avLst/>
          </a:prstGeom>
          <a:noFill/>
          <a:ln>
            <a:noFill/>
          </a:ln>
        </p:spPr>
      </p:pic>
      <p:sp>
        <p:nvSpPr>
          <p:cNvPr id="216" name="Google Shape;216;p9"/>
          <p:cNvSpPr/>
          <p:nvPr/>
        </p:nvSpPr>
        <p:spPr>
          <a:xfrm>
            <a:off x="7474048" y="2942791"/>
            <a:ext cx="4423497" cy="2043068"/>
          </a:xfrm>
          <a:prstGeom prst="roundRect">
            <a:avLst>
              <a:gd name="adj" fmla="val 16667"/>
            </a:avLst>
          </a:prstGeom>
          <a:solidFill>
            <a:srgbClr val="FFFFFF"/>
          </a:solidFill>
          <a:ln w="15875" cap="flat" cmpd="sng">
            <a:solidFill>
              <a:srgbClr val="E48312"/>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de-DE" sz="1800" b="0" i="0" u="none" strike="noStrike" cap="none">
                <a:solidFill>
                  <a:srgbClr val="000000"/>
                </a:solidFill>
                <a:latin typeface="Calibri"/>
                <a:ea typeface="Calibri"/>
                <a:cs typeface="Calibri"/>
                <a:sym typeface="Calibri"/>
              </a:rPr>
              <a:t>Fertigungskonzept: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r>
              <a:rPr lang="de-DE" sz="1600" b="0" i="0" u="none" strike="noStrike" cap="none">
                <a:solidFill>
                  <a:srgbClr val="000000"/>
                </a:solidFill>
                <a:latin typeface="Calibri"/>
                <a:ea typeface="Calibri"/>
                <a:cs typeface="Calibri"/>
                <a:sym typeface="Calibri"/>
              </a:rPr>
              <a:t>Überwiegend rotationssymmetrische Bauteile für gute Fertigbarkeit auf CNC-Drehmaschine mithilfe einer Kugelgewindespindel, Lufteinlass bzw. Luftauslass auf min dreiachsiger CNC-Fräsmaschine, Dichtung anhand eines Spritzguss gefertigt</a:t>
            </a:r>
            <a:endParaRPr sz="1800" b="0" i="0" u="none" strike="noStrike" cap="none">
              <a:solidFill>
                <a:srgbClr val="000000"/>
              </a:solidFill>
              <a:latin typeface="Calibri"/>
              <a:ea typeface="Calibri"/>
              <a:cs typeface="Calibri"/>
              <a:sym typeface="Calibri"/>
            </a:endParaRPr>
          </a:p>
        </p:txBody>
      </p:sp>
      <p:sp>
        <p:nvSpPr>
          <p:cNvPr id="217" name="Google Shape;217;p9"/>
          <p:cNvSpPr/>
          <p:nvPr/>
        </p:nvSpPr>
        <p:spPr>
          <a:xfrm>
            <a:off x="7450581" y="5124277"/>
            <a:ext cx="4423497" cy="1067012"/>
          </a:xfrm>
          <a:prstGeom prst="roundRect">
            <a:avLst>
              <a:gd name="adj" fmla="val 16667"/>
            </a:avLst>
          </a:prstGeom>
          <a:solidFill>
            <a:srgbClr val="FFFFFF"/>
          </a:solidFill>
          <a:ln w="15875" cap="flat" cmpd="sng">
            <a:solidFill>
              <a:srgbClr val="E48312"/>
            </a:solidFill>
            <a:prstDash val="solid"/>
            <a:round/>
            <a:headEnd type="none" w="sm" len="sm"/>
            <a:tailEnd type="none" w="sm" len="sm"/>
          </a:ln>
        </p:spPr>
        <p:txBody>
          <a:bodyPr spcFirstLastPara="1" wrap="square" lIns="91425" tIns="45700" rIns="91425" bIns="45700" anchor="t" anchorCtr="0">
            <a:normAutofit/>
          </a:bodyPr>
          <a:lstStyle/>
          <a:p>
            <a:pPr marL="0" marR="0" lvl="0" indent="0" algn="l" rtl="0">
              <a:lnSpc>
                <a:spcPct val="100000"/>
              </a:lnSpc>
              <a:spcBef>
                <a:spcPts val="0"/>
              </a:spcBef>
              <a:spcAft>
                <a:spcPts val="0"/>
              </a:spcAft>
              <a:buClr>
                <a:srgbClr val="000000"/>
              </a:buClr>
              <a:buSzPts val="1800"/>
              <a:buFont typeface="Arial"/>
              <a:buNone/>
            </a:pPr>
            <a:r>
              <a:rPr lang="de-DE" sz="1800" b="0" i="0" u="none" strike="noStrike" cap="none" dirty="0">
                <a:solidFill>
                  <a:srgbClr val="000000"/>
                </a:solidFill>
                <a:latin typeface="Calibri"/>
                <a:ea typeface="Calibri"/>
                <a:cs typeface="Calibri"/>
                <a:sym typeface="Calibri"/>
              </a:rPr>
              <a:t>Montagekonzept:</a:t>
            </a:r>
            <a:endParaRPr sz="1800" b="0" i="0" u="none" strike="noStrike" cap="none" dirty="0">
              <a:solidFill>
                <a:srgbClr val="000000"/>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de-DE" sz="1600" dirty="0">
                <a:solidFill>
                  <a:schemeClr val="dk1"/>
                </a:solidFill>
                <a:latin typeface="Calibri"/>
                <a:ea typeface="Calibri"/>
                <a:cs typeface="Calibri"/>
                <a:sym typeface="Calibri"/>
              </a:rPr>
              <a:t>Die Dichtungen werden in den Zylinderkopf gedrückt.</a:t>
            </a:r>
            <a:endParaRPr sz="1600"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800"/>
              <a:buFont typeface="Arial"/>
              <a:buNone/>
            </a:pPr>
            <a:endParaRPr sz="1800" dirty="0">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dirty="0">
              <a:solidFill>
                <a:srgbClr val="000000"/>
              </a:solidFill>
              <a:latin typeface="Calibri"/>
              <a:ea typeface="Calibri"/>
              <a:cs typeface="Calibri"/>
              <a:sym typeface="Calibri"/>
            </a:endParaRPr>
          </a:p>
        </p:txBody>
      </p:sp>
      <p:sp>
        <p:nvSpPr>
          <p:cNvPr id="218" name="Google Shape;218;p9"/>
          <p:cNvSpPr/>
          <p:nvPr/>
        </p:nvSpPr>
        <p:spPr>
          <a:xfrm>
            <a:off x="280217" y="4874260"/>
            <a:ext cx="2211436" cy="1328771"/>
          </a:xfrm>
          <a:prstGeom prst="roundRect">
            <a:avLst>
              <a:gd name="adj" fmla="val 16667"/>
            </a:avLst>
          </a:prstGeom>
          <a:solidFill>
            <a:schemeClr val="lt1"/>
          </a:solidFill>
          <a:ln w="25400" cap="flat" cmpd="sng">
            <a:solidFill>
              <a:schemeClr val="accent4"/>
            </a:solidFill>
            <a:prstDash val="solid"/>
            <a:round/>
            <a:headEnd type="none" w="sm" len="sm"/>
            <a:tailEnd type="none" w="sm" len="sm"/>
          </a:ln>
        </p:spPr>
        <p:txBody>
          <a:bodyPr spcFirstLastPara="1" wrap="square" lIns="91425" tIns="45700" rIns="91425" bIns="45700" anchor="t" anchorCtr="0">
            <a:normAutofit/>
          </a:bodyPr>
          <a:lstStyle/>
          <a:p>
            <a:pPr marL="0" marR="0" lvl="0" indent="0" algn="l" rtl="0">
              <a:lnSpc>
                <a:spcPct val="100000"/>
              </a:lnSpc>
              <a:spcBef>
                <a:spcPts val="0"/>
              </a:spcBef>
              <a:spcAft>
                <a:spcPts val="0"/>
              </a:spcAft>
              <a:buClr>
                <a:srgbClr val="000000"/>
              </a:buClr>
              <a:buSzPts val="1800"/>
              <a:buFont typeface="Arial"/>
              <a:buNone/>
            </a:pPr>
            <a:r>
              <a:rPr lang="de-DE" sz="1665" b="0" i="0" u="none" strike="noStrike" cap="none">
                <a:solidFill>
                  <a:srgbClr val="000000"/>
                </a:solidFill>
                <a:latin typeface="Calibri"/>
                <a:ea typeface="Calibri"/>
                <a:cs typeface="Calibri"/>
                <a:sym typeface="Calibri"/>
              </a:rPr>
              <a:t>Material:</a:t>
            </a:r>
            <a:endParaRPr/>
          </a:p>
          <a:p>
            <a:pPr marL="285750" marR="0" lvl="0" indent="-285750" algn="l" rtl="0">
              <a:lnSpc>
                <a:spcPct val="100000"/>
              </a:lnSpc>
              <a:spcBef>
                <a:spcPts val="0"/>
              </a:spcBef>
              <a:spcAft>
                <a:spcPts val="0"/>
              </a:spcAft>
              <a:buClr>
                <a:srgbClr val="000000"/>
              </a:buClr>
              <a:buSzPts val="1800"/>
              <a:buFont typeface="Arial"/>
              <a:buChar char="•"/>
            </a:pPr>
            <a:r>
              <a:rPr lang="de-DE" sz="1480" b="0" i="0" u="none" strike="noStrike" cap="none">
                <a:solidFill>
                  <a:srgbClr val="000000"/>
                </a:solidFill>
                <a:latin typeface="Calibri"/>
                <a:ea typeface="Calibri"/>
                <a:cs typeface="Calibri"/>
                <a:sym typeface="Calibri"/>
              </a:rPr>
              <a:t>Klappe, Acetalharz</a:t>
            </a:r>
            <a:endParaRPr sz="1480" b="0" i="0" u="none" strike="noStrike" cap="none">
              <a:solidFill>
                <a:srgbClr val="000000"/>
              </a:solidFill>
              <a:latin typeface="Calibri"/>
              <a:ea typeface="Calibri"/>
              <a:cs typeface="Calibri"/>
              <a:sym typeface="Calibri"/>
            </a:endParaRPr>
          </a:p>
          <a:p>
            <a:pPr marL="285750" marR="0" lvl="0" indent="-285750" algn="l" rtl="0">
              <a:lnSpc>
                <a:spcPct val="100000"/>
              </a:lnSpc>
              <a:spcBef>
                <a:spcPts val="0"/>
              </a:spcBef>
              <a:spcAft>
                <a:spcPts val="0"/>
              </a:spcAft>
              <a:buClr>
                <a:srgbClr val="000000"/>
              </a:buClr>
              <a:buSzPts val="1800"/>
              <a:buFont typeface="Arial"/>
              <a:buChar char="•"/>
            </a:pPr>
            <a:r>
              <a:rPr lang="de-DE" sz="1480" b="0" i="0" u="none" strike="noStrike" cap="none">
                <a:solidFill>
                  <a:schemeClr val="dk1"/>
                </a:solidFill>
                <a:latin typeface="Calibri"/>
                <a:ea typeface="Calibri"/>
                <a:cs typeface="Calibri"/>
                <a:sym typeface="Calibri"/>
              </a:rPr>
              <a:t>Dichtung, Gummi</a:t>
            </a:r>
            <a:endParaRPr/>
          </a:p>
          <a:p>
            <a:pPr marL="0" marR="0" lvl="0" indent="0" algn="l" rtl="0">
              <a:lnSpc>
                <a:spcPct val="100000"/>
              </a:lnSpc>
              <a:spcBef>
                <a:spcPts val="0"/>
              </a:spcBef>
              <a:spcAft>
                <a:spcPts val="0"/>
              </a:spcAft>
              <a:buNone/>
            </a:pPr>
            <a:r>
              <a:rPr lang="de-DE" sz="1480" b="0" i="0" u="none" strike="noStrike" cap="none">
                <a:solidFill>
                  <a:srgbClr val="000000"/>
                </a:solidFill>
                <a:latin typeface="Calibri"/>
                <a:ea typeface="Calibri"/>
                <a:cs typeface="Calibri"/>
                <a:sym typeface="Calibri"/>
              </a:rPr>
              <a:t>(DIN ISO 3601-1 SC 110)</a:t>
            </a:r>
            <a:endParaRPr/>
          </a:p>
          <a:p>
            <a:pPr marL="0" marR="0" lvl="0" indent="0" algn="l" rtl="0">
              <a:lnSpc>
                <a:spcPct val="100000"/>
              </a:lnSpc>
              <a:spcBef>
                <a:spcPts val="0"/>
              </a:spcBef>
              <a:spcAft>
                <a:spcPts val="0"/>
              </a:spcAft>
              <a:buClr>
                <a:srgbClr val="000000"/>
              </a:buClr>
              <a:buSzPts val="1800"/>
              <a:buFont typeface="Arial"/>
              <a:buNone/>
            </a:pPr>
            <a:endParaRPr sz="148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800"/>
              <a:buFont typeface="Arial"/>
              <a:buNone/>
            </a:pPr>
            <a:endParaRPr sz="1665"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800"/>
              <a:buFont typeface="Arial"/>
              <a:buNone/>
            </a:pPr>
            <a:endParaRPr sz="1665" b="0" i="0" u="none" strike="noStrike" cap="none">
              <a:solidFill>
                <a:srgbClr val="000000"/>
              </a:solidFill>
              <a:latin typeface="Calibri"/>
              <a:ea typeface="Calibri"/>
              <a:cs typeface="Calibri"/>
              <a:sym typeface="Calibri"/>
            </a:endParaRPr>
          </a:p>
        </p:txBody>
      </p:sp>
      <p:sp>
        <p:nvSpPr>
          <p:cNvPr id="219" name="Google Shape;219;p9"/>
          <p:cNvSpPr/>
          <p:nvPr/>
        </p:nvSpPr>
        <p:spPr>
          <a:xfrm>
            <a:off x="3801832" y="5421086"/>
            <a:ext cx="2211436" cy="781945"/>
          </a:xfrm>
          <a:prstGeom prst="roundRect">
            <a:avLst>
              <a:gd name="adj" fmla="val 16667"/>
            </a:avLst>
          </a:prstGeom>
          <a:solidFill>
            <a:schemeClr val="lt1"/>
          </a:solidFill>
          <a:ln w="25400" cap="flat" cmpd="sng">
            <a:solidFill>
              <a:schemeClr val="accent4"/>
            </a:solidFill>
            <a:prstDash val="solid"/>
            <a:round/>
            <a:headEnd type="none" w="sm" len="sm"/>
            <a:tailEnd type="none" w="sm" len="sm"/>
          </a:ln>
        </p:spPr>
        <p:txBody>
          <a:bodyPr spcFirstLastPara="1" wrap="square" lIns="91425" tIns="45700" rIns="91425" bIns="45700" anchor="t" anchorCtr="0">
            <a:normAutofit/>
          </a:bodyPr>
          <a:lstStyle/>
          <a:p>
            <a:pPr marL="0" marR="0" lvl="0" indent="0" algn="l" rtl="0">
              <a:lnSpc>
                <a:spcPct val="100000"/>
              </a:lnSpc>
              <a:spcBef>
                <a:spcPts val="0"/>
              </a:spcBef>
              <a:spcAft>
                <a:spcPts val="0"/>
              </a:spcAft>
              <a:buClr>
                <a:srgbClr val="000000"/>
              </a:buClr>
              <a:buSzPts val="1800"/>
              <a:buFont typeface="Arial"/>
              <a:buNone/>
            </a:pPr>
            <a:r>
              <a:rPr lang="de-DE" sz="1800" b="0" i="0" u="none" strike="noStrike" cap="none">
                <a:solidFill>
                  <a:srgbClr val="000000"/>
                </a:solidFill>
                <a:latin typeface="Calibri"/>
                <a:ea typeface="Calibri"/>
                <a:cs typeface="Calibri"/>
                <a:sym typeface="Calibri"/>
              </a:rPr>
              <a:t>Material:</a:t>
            </a:r>
            <a:endParaRPr/>
          </a:p>
          <a:p>
            <a:pPr marL="0" marR="0" lvl="0" indent="0" algn="l" rtl="0">
              <a:lnSpc>
                <a:spcPct val="100000"/>
              </a:lnSpc>
              <a:spcBef>
                <a:spcPts val="0"/>
              </a:spcBef>
              <a:spcAft>
                <a:spcPts val="0"/>
              </a:spcAft>
              <a:buClr>
                <a:srgbClr val="000000"/>
              </a:buClr>
              <a:buSzPts val="1800"/>
              <a:buFont typeface="Arial"/>
              <a:buNone/>
            </a:pPr>
            <a:r>
              <a:rPr lang="de-DE" sz="1500" b="0" i="0" u="none" strike="noStrike" cap="none">
                <a:solidFill>
                  <a:srgbClr val="000000"/>
                </a:solidFill>
                <a:latin typeface="Calibri"/>
                <a:ea typeface="Calibri"/>
                <a:cs typeface="Calibri"/>
                <a:sym typeface="Calibri"/>
              </a:rPr>
              <a:t>Gummi, Butyl</a:t>
            </a:r>
            <a:endParaRPr sz="15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cxnSp>
        <p:nvCxnSpPr>
          <p:cNvPr id="220" name="Google Shape;220;p9"/>
          <p:cNvCxnSpPr>
            <a:stCxn id="210" idx="0"/>
          </p:cNvCxnSpPr>
          <p:nvPr/>
        </p:nvCxnSpPr>
        <p:spPr>
          <a:xfrm rot="10800000">
            <a:off x="5305885" y="-723748"/>
            <a:ext cx="819000" cy="927600"/>
          </a:xfrm>
          <a:prstGeom prst="straightConnector1">
            <a:avLst/>
          </a:prstGeom>
          <a:noFill/>
          <a:ln w="9525" cap="flat" cmpd="sng">
            <a:solidFill>
              <a:srgbClr val="E37F0B"/>
            </a:solidFill>
            <a:prstDash val="solid"/>
            <a:round/>
            <a:headEnd type="none" w="sm" len="sm"/>
            <a:tailEnd type="triangle" w="med" len="med"/>
          </a:ln>
        </p:spPr>
      </p:cxnSp>
      <p:cxnSp>
        <p:nvCxnSpPr>
          <p:cNvPr id="221" name="Google Shape;221;p9"/>
          <p:cNvCxnSpPr>
            <a:stCxn id="210" idx="0"/>
          </p:cNvCxnSpPr>
          <p:nvPr/>
        </p:nvCxnSpPr>
        <p:spPr>
          <a:xfrm rot="10800000" flipH="1">
            <a:off x="6124885" y="-469348"/>
            <a:ext cx="579000" cy="673200"/>
          </a:xfrm>
          <a:prstGeom prst="straightConnector1">
            <a:avLst/>
          </a:prstGeom>
          <a:noFill/>
          <a:ln w="9525" cap="flat" cmpd="sng">
            <a:solidFill>
              <a:srgbClr val="E37F0B"/>
            </a:solidFill>
            <a:prstDash val="solid"/>
            <a:round/>
            <a:headEnd type="none" w="sm" len="sm"/>
            <a:tailEnd type="triangle" w="med" len="med"/>
          </a:ln>
        </p:spPr>
      </p:cxnSp>
      <p:cxnSp>
        <p:nvCxnSpPr>
          <p:cNvPr id="222" name="Google Shape;222;p9"/>
          <p:cNvCxnSpPr>
            <a:stCxn id="218" idx="0"/>
          </p:cNvCxnSpPr>
          <p:nvPr/>
        </p:nvCxnSpPr>
        <p:spPr>
          <a:xfrm rot="10800000" flipH="1">
            <a:off x="1385935" y="4075660"/>
            <a:ext cx="11700" cy="798600"/>
          </a:xfrm>
          <a:prstGeom prst="straightConnector1">
            <a:avLst/>
          </a:prstGeom>
          <a:noFill/>
          <a:ln w="9525" cap="flat" cmpd="sng">
            <a:solidFill>
              <a:srgbClr val="E37F0B"/>
            </a:solidFill>
            <a:prstDash val="solid"/>
            <a:round/>
            <a:headEnd type="none" w="sm" len="sm"/>
            <a:tailEnd type="triangle" w="med" len="med"/>
          </a:ln>
        </p:spPr>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pic>
        <p:nvPicPr>
          <p:cNvPr id="227" name="Google Shape;227;p10"/>
          <p:cNvPicPr preferRelativeResize="0"/>
          <p:nvPr/>
        </p:nvPicPr>
        <p:blipFill rotWithShape="1">
          <a:blip r:embed="rId3">
            <a:alphaModFix/>
          </a:blip>
          <a:srcRect/>
          <a:stretch/>
        </p:blipFill>
        <p:spPr>
          <a:xfrm>
            <a:off x="2422004" y="1998608"/>
            <a:ext cx="2161253" cy="2188750"/>
          </a:xfrm>
          <a:prstGeom prst="rect">
            <a:avLst/>
          </a:prstGeom>
          <a:noFill/>
          <a:ln>
            <a:noFill/>
          </a:ln>
        </p:spPr>
      </p:pic>
      <p:sp>
        <p:nvSpPr>
          <p:cNvPr id="228" name="Google Shape;228;p10"/>
          <p:cNvSpPr txBox="1">
            <a:spLocks noGrp="1"/>
          </p:cNvSpPr>
          <p:nvPr>
            <p:ph type="title"/>
          </p:nvPr>
        </p:nvSpPr>
        <p:spPr>
          <a:xfrm>
            <a:off x="1096994" y="286604"/>
            <a:ext cx="10055781" cy="1450757"/>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3F3F3F"/>
              </a:buClr>
              <a:buSzPts val="4000"/>
              <a:buFont typeface="Calibri"/>
              <a:buNone/>
            </a:pPr>
            <a:r>
              <a:rPr lang="de-DE" sz="4000"/>
              <a:t>Rückschlagventil</a:t>
            </a:r>
            <a:endParaRPr/>
          </a:p>
        </p:txBody>
      </p:sp>
      <p:sp>
        <p:nvSpPr>
          <p:cNvPr id="229" name="Google Shape;229;p10"/>
          <p:cNvSpPr txBox="1"/>
          <p:nvPr/>
        </p:nvSpPr>
        <p:spPr>
          <a:xfrm>
            <a:off x="5348085" y="4455656"/>
            <a:ext cx="1800200" cy="424732"/>
          </a:xfrm>
          <a:prstGeom prst="rect">
            <a:avLst/>
          </a:prstGeom>
          <a:no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Clr>
                <a:srgbClr val="000000"/>
              </a:buClr>
              <a:buSzPts val="1200"/>
              <a:buFont typeface="Arial"/>
              <a:buNone/>
            </a:pPr>
            <a:r>
              <a:rPr lang="de-DE" sz="1200" b="0" i="0" u="none" strike="noStrike" cap="none">
                <a:solidFill>
                  <a:schemeClr val="lt1"/>
                </a:solidFill>
                <a:latin typeface="Calibri"/>
                <a:ea typeface="Calibri"/>
                <a:cs typeface="Calibri"/>
                <a:sym typeface="Calibri"/>
              </a:rPr>
              <a:t>Luftführung, Kompression</a:t>
            </a:r>
            <a:endParaRPr sz="1400" b="0" i="0" u="none" strike="noStrike" cap="none">
              <a:solidFill>
                <a:srgbClr val="000000"/>
              </a:solidFill>
              <a:latin typeface="Arial"/>
              <a:ea typeface="Arial"/>
              <a:cs typeface="Arial"/>
              <a:sym typeface="Arial"/>
            </a:endParaRPr>
          </a:p>
        </p:txBody>
      </p:sp>
      <p:pic>
        <p:nvPicPr>
          <p:cNvPr id="230" name="Google Shape;230;p10"/>
          <p:cNvPicPr preferRelativeResize="0"/>
          <p:nvPr/>
        </p:nvPicPr>
        <p:blipFill rotWithShape="1">
          <a:blip r:embed="rId4">
            <a:alphaModFix/>
          </a:blip>
          <a:srcRect/>
          <a:stretch/>
        </p:blipFill>
        <p:spPr>
          <a:xfrm>
            <a:off x="2167716" y="4005064"/>
            <a:ext cx="2525261" cy="2274592"/>
          </a:xfrm>
          <a:prstGeom prst="rect">
            <a:avLst/>
          </a:prstGeom>
          <a:noFill/>
          <a:ln>
            <a:noFill/>
          </a:ln>
        </p:spPr>
      </p:pic>
      <p:sp>
        <p:nvSpPr>
          <p:cNvPr id="231" name="Google Shape;231;p10"/>
          <p:cNvSpPr/>
          <p:nvPr/>
        </p:nvSpPr>
        <p:spPr>
          <a:xfrm>
            <a:off x="6814501" y="1737403"/>
            <a:ext cx="4335802" cy="1191771"/>
          </a:xfrm>
          <a:prstGeom prst="roundRect">
            <a:avLst>
              <a:gd name="adj" fmla="val 16667"/>
            </a:avLst>
          </a:prstGeom>
          <a:solidFill>
            <a:schemeClr val="lt1"/>
          </a:solidFill>
          <a:ln w="15875" cap="flat" cmpd="sng">
            <a:solidFill>
              <a:schemeClr val="accent1"/>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de-DE" sz="1600" b="1" i="0" u="none" strike="noStrike" cap="none">
                <a:solidFill>
                  <a:schemeClr val="dk1"/>
                </a:solidFill>
                <a:latin typeface="Calibri"/>
                <a:ea typeface="Calibri"/>
                <a:cs typeface="Calibri"/>
                <a:sym typeface="Calibri"/>
              </a:rPr>
              <a:t>Funktionskonzept: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r>
              <a:rPr lang="de-DE" sz="1600" b="0" i="0" u="none" strike="noStrike" cap="none">
                <a:solidFill>
                  <a:schemeClr val="dk1"/>
                </a:solidFill>
                <a:latin typeface="Calibri"/>
                <a:ea typeface="Calibri"/>
                <a:cs typeface="Calibri"/>
                <a:sym typeface="Calibri"/>
              </a:rPr>
              <a:t>Rückschlagventil verhindert, dass die Druckluft, die erzeugt wird, nicht zurückgetrieben wird.</a:t>
            </a:r>
            <a:endParaRPr sz="16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chemeClr val="dk1"/>
              </a:solidFill>
              <a:latin typeface="Calibri"/>
              <a:ea typeface="Calibri"/>
              <a:cs typeface="Calibri"/>
              <a:sym typeface="Calibri"/>
            </a:endParaRPr>
          </a:p>
        </p:txBody>
      </p:sp>
      <p:pic>
        <p:nvPicPr>
          <p:cNvPr id="232" name="Google Shape;232;p10"/>
          <p:cNvPicPr preferRelativeResize="0"/>
          <p:nvPr/>
        </p:nvPicPr>
        <p:blipFill rotWithShape="1">
          <a:blip r:embed="rId5">
            <a:alphaModFix/>
          </a:blip>
          <a:srcRect/>
          <a:stretch/>
        </p:blipFill>
        <p:spPr>
          <a:xfrm>
            <a:off x="4438228" y="1959365"/>
            <a:ext cx="2160000" cy="2122850"/>
          </a:xfrm>
          <a:prstGeom prst="rect">
            <a:avLst/>
          </a:prstGeom>
          <a:noFill/>
          <a:ln>
            <a:noFill/>
          </a:ln>
        </p:spPr>
      </p:pic>
      <p:pic>
        <p:nvPicPr>
          <p:cNvPr id="233" name="Google Shape;233;p10"/>
          <p:cNvPicPr preferRelativeResize="0"/>
          <p:nvPr/>
        </p:nvPicPr>
        <p:blipFill rotWithShape="1">
          <a:blip r:embed="rId6">
            <a:alphaModFix/>
          </a:blip>
          <a:srcRect/>
          <a:stretch/>
        </p:blipFill>
        <p:spPr>
          <a:xfrm>
            <a:off x="262465" y="1966416"/>
            <a:ext cx="2160000" cy="2260185"/>
          </a:xfrm>
          <a:prstGeom prst="rect">
            <a:avLst/>
          </a:prstGeom>
          <a:noFill/>
          <a:ln>
            <a:noFill/>
          </a:ln>
        </p:spPr>
      </p:pic>
      <p:sp>
        <p:nvSpPr>
          <p:cNvPr id="234" name="Google Shape;234;p10"/>
          <p:cNvSpPr txBox="1"/>
          <p:nvPr/>
        </p:nvSpPr>
        <p:spPr>
          <a:xfrm>
            <a:off x="1096994" y="203852"/>
            <a:ext cx="10055781" cy="842693"/>
          </a:xfrm>
          <a:prstGeom prst="rect">
            <a:avLst/>
          </a:prstGeom>
          <a:noFill/>
          <a:ln>
            <a:noFill/>
          </a:ln>
        </p:spPr>
        <p:txBody>
          <a:bodyPr spcFirstLastPara="1" wrap="square" lIns="91425" tIns="45700" rIns="91425" bIns="45700" anchor="b" anchorCtr="0">
            <a:normAutofit/>
          </a:bodyPr>
          <a:lstStyle/>
          <a:p>
            <a:pPr marL="0" marR="0" lvl="0" indent="0" algn="l" rtl="0">
              <a:lnSpc>
                <a:spcPct val="85000"/>
              </a:lnSpc>
              <a:spcBef>
                <a:spcPts val="0"/>
              </a:spcBef>
              <a:spcAft>
                <a:spcPts val="0"/>
              </a:spcAft>
              <a:buClr>
                <a:schemeClr val="accent1"/>
              </a:buClr>
              <a:buSzPts val="3200"/>
              <a:buFont typeface="Calibri"/>
              <a:buNone/>
            </a:pPr>
            <a:r>
              <a:rPr lang="de-DE" sz="3200" b="0" i="0" u="none" strike="noStrike" cap="none">
                <a:solidFill>
                  <a:schemeClr val="accent1"/>
                </a:solidFill>
                <a:latin typeface="Calibri"/>
                <a:ea typeface="Calibri"/>
                <a:cs typeface="Calibri"/>
                <a:sym typeface="Calibri"/>
              </a:rPr>
              <a:t>Bauteilkonzepte</a:t>
            </a:r>
            <a:r>
              <a:rPr lang="de-DE" sz="3200" b="0" i="0" u="none" strike="noStrike" cap="none">
                <a:solidFill>
                  <a:srgbClr val="3F3F3F"/>
                </a:solidFill>
                <a:latin typeface="Calibri"/>
                <a:ea typeface="Calibri"/>
                <a:cs typeface="Calibri"/>
                <a:sym typeface="Calibri"/>
              </a:rPr>
              <a:t/>
            </a:r>
            <a:br>
              <a:rPr lang="de-DE" sz="3200" b="0" i="0" u="none" strike="noStrike" cap="none">
                <a:solidFill>
                  <a:srgbClr val="3F3F3F"/>
                </a:solidFill>
                <a:latin typeface="Calibri"/>
                <a:ea typeface="Calibri"/>
                <a:cs typeface="Calibri"/>
                <a:sym typeface="Calibri"/>
              </a:rPr>
            </a:br>
            <a:r>
              <a:rPr lang="de-DE" sz="1800" b="0" i="0" u="none" strike="noStrike" cap="none">
                <a:solidFill>
                  <a:schemeClr val="dk1"/>
                </a:solidFill>
                <a:latin typeface="Calibri"/>
                <a:ea typeface="Calibri"/>
                <a:cs typeface="Calibri"/>
                <a:sym typeface="Calibri"/>
              </a:rPr>
              <a:t>Technische Details</a:t>
            </a:r>
            <a:endParaRPr sz="4400" b="0" i="0" u="none" strike="noStrike" cap="none">
              <a:solidFill>
                <a:srgbClr val="3F3F3F"/>
              </a:solidFill>
              <a:latin typeface="Calibri"/>
              <a:ea typeface="Calibri"/>
              <a:cs typeface="Calibri"/>
              <a:sym typeface="Calibri"/>
            </a:endParaRPr>
          </a:p>
        </p:txBody>
      </p:sp>
      <p:pic>
        <p:nvPicPr>
          <p:cNvPr id="235" name="Google Shape;235;p10"/>
          <p:cNvPicPr preferRelativeResize="0"/>
          <p:nvPr/>
        </p:nvPicPr>
        <p:blipFill rotWithShape="1">
          <a:blip r:embed="rId7">
            <a:alphaModFix/>
          </a:blip>
          <a:srcRect/>
          <a:stretch/>
        </p:blipFill>
        <p:spPr>
          <a:xfrm>
            <a:off x="8218821" y="341953"/>
            <a:ext cx="2933954" cy="1135478"/>
          </a:xfrm>
          <a:prstGeom prst="rect">
            <a:avLst/>
          </a:prstGeom>
          <a:noFill/>
          <a:ln>
            <a:noFill/>
          </a:ln>
        </p:spPr>
      </p:pic>
      <p:sp>
        <p:nvSpPr>
          <p:cNvPr id="236" name="Google Shape;236;p10"/>
          <p:cNvSpPr/>
          <p:nvPr/>
        </p:nvSpPr>
        <p:spPr>
          <a:xfrm>
            <a:off x="6814479" y="2950880"/>
            <a:ext cx="4335900" cy="2043068"/>
          </a:xfrm>
          <a:prstGeom prst="roundRect">
            <a:avLst>
              <a:gd name="adj" fmla="val 16667"/>
            </a:avLst>
          </a:prstGeom>
          <a:solidFill>
            <a:srgbClr val="FFFFFF"/>
          </a:solidFill>
          <a:ln w="15875" cap="flat" cmpd="sng">
            <a:solidFill>
              <a:srgbClr val="E48312"/>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de-DE" sz="1800" b="0" i="0" u="none" strike="noStrike" cap="none">
                <a:solidFill>
                  <a:srgbClr val="000000"/>
                </a:solidFill>
                <a:latin typeface="Calibri"/>
                <a:ea typeface="Calibri"/>
                <a:cs typeface="Calibri"/>
                <a:sym typeface="Calibri"/>
              </a:rPr>
              <a:t>Fertigungskonzept: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de-DE" sz="1600" b="0" i="0" u="none" strike="noStrike" cap="none">
                <a:solidFill>
                  <a:srgbClr val="000000"/>
                </a:solidFill>
                <a:latin typeface="Calibri"/>
                <a:ea typeface="Calibri"/>
                <a:cs typeface="Calibri"/>
                <a:sym typeface="Calibri"/>
              </a:rPr>
              <a:t>Überwiegend rotationssymmetrische Bauteile für gute Fertigbarkeit auf CNC-Drehmaschine mithilfe einer Kugelgewindespindel, Lufteinlass bzw. Luftauslass auf min dreiachsiger CNC-Fräsmaschine, Gummi anhand Spritzguss gefertigt</a:t>
            </a:r>
            <a:endParaRPr sz="1800" b="0" i="0" u="none" strike="noStrike" cap="none">
              <a:solidFill>
                <a:srgbClr val="000000"/>
              </a:solidFill>
              <a:latin typeface="Calibri"/>
              <a:ea typeface="Calibri"/>
              <a:cs typeface="Calibri"/>
              <a:sym typeface="Calibri"/>
            </a:endParaRPr>
          </a:p>
        </p:txBody>
      </p:sp>
      <p:sp>
        <p:nvSpPr>
          <p:cNvPr id="237" name="Google Shape;237;p10"/>
          <p:cNvSpPr/>
          <p:nvPr/>
        </p:nvSpPr>
        <p:spPr>
          <a:xfrm>
            <a:off x="6814479" y="5037217"/>
            <a:ext cx="4335900" cy="1294800"/>
          </a:xfrm>
          <a:prstGeom prst="roundRect">
            <a:avLst>
              <a:gd name="adj" fmla="val 16667"/>
            </a:avLst>
          </a:prstGeom>
          <a:solidFill>
            <a:srgbClr val="FFFFFF"/>
          </a:solidFill>
          <a:ln w="15875" cap="flat" cmpd="sng">
            <a:solidFill>
              <a:srgbClr val="E48312"/>
            </a:solidFill>
            <a:prstDash val="solid"/>
            <a:round/>
            <a:headEnd type="none" w="sm" len="sm"/>
            <a:tailEnd type="none" w="sm" len="sm"/>
          </a:ln>
        </p:spPr>
        <p:txBody>
          <a:bodyPr spcFirstLastPara="1" wrap="square" lIns="91425" tIns="45700" rIns="91425" bIns="45700" anchor="t" anchorCtr="0">
            <a:normAutofit/>
          </a:bodyPr>
          <a:lstStyle/>
          <a:p>
            <a:pPr marL="0" marR="0" lvl="0" indent="0" algn="l" rtl="0">
              <a:lnSpc>
                <a:spcPct val="100000"/>
              </a:lnSpc>
              <a:spcBef>
                <a:spcPts val="0"/>
              </a:spcBef>
              <a:spcAft>
                <a:spcPts val="0"/>
              </a:spcAft>
              <a:buClr>
                <a:srgbClr val="000000"/>
              </a:buClr>
              <a:buSzPts val="1800"/>
              <a:buFont typeface="Arial"/>
              <a:buNone/>
            </a:pPr>
            <a:r>
              <a:rPr lang="de-DE" sz="1800" b="0" i="0" u="none" strike="noStrike" cap="none">
                <a:solidFill>
                  <a:srgbClr val="000000"/>
                </a:solidFill>
                <a:latin typeface="Calibri"/>
                <a:ea typeface="Calibri"/>
                <a:cs typeface="Calibri"/>
                <a:sym typeface="Calibri"/>
              </a:rPr>
              <a:t>Montagekonzept:</a:t>
            </a:r>
            <a:endParaRPr sz="18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800"/>
              <a:buFont typeface="Arial"/>
              <a:buNone/>
            </a:pPr>
            <a:r>
              <a:rPr lang="de-DE" sz="1600" b="0" i="0" u="none" strike="noStrike" cap="none">
                <a:solidFill>
                  <a:srgbClr val="000000"/>
                </a:solidFill>
                <a:latin typeface="Calibri"/>
                <a:ea typeface="Calibri"/>
                <a:cs typeface="Calibri"/>
                <a:sym typeface="Calibri"/>
              </a:rPr>
              <a:t>Rückschlagventil wird zusammengepresst und später in den Zylinderkopf hineingeschoben</a:t>
            </a:r>
            <a:endParaRPr sz="16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8" name="Google Shape;238;p10"/>
          <p:cNvSpPr/>
          <p:nvPr/>
        </p:nvSpPr>
        <p:spPr>
          <a:xfrm>
            <a:off x="459063" y="4374125"/>
            <a:ext cx="1275861" cy="586002"/>
          </a:xfrm>
          <a:prstGeom prst="roundRect">
            <a:avLst>
              <a:gd name="adj" fmla="val 16667"/>
            </a:avLst>
          </a:prstGeom>
          <a:noFill/>
          <a:ln w="25400" cap="flat" cmpd="sng">
            <a:solidFill>
              <a:schemeClr val="accent4"/>
            </a:solidFill>
            <a:prstDash val="solid"/>
            <a:round/>
            <a:headEnd type="none" w="sm" len="sm"/>
            <a:tailEnd type="none" w="sm" len="sm"/>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rgbClr val="000000"/>
              </a:buClr>
              <a:buSzPts val="1800"/>
              <a:buFont typeface="Arial"/>
              <a:buNone/>
            </a:pPr>
            <a:r>
              <a:rPr lang="de-DE" sz="1665" b="0" i="0" u="none" strike="noStrike" cap="none">
                <a:solidFill>
                  <a:srgbClr val="000000"/>
                </a:solidFill>
                <a:latin typeface="Calibri"/>
                <a:ea typeface="Calibri"/>
                <a:cs typeface="Calibri"/>
                <a:sym typeface="Calibri"/>
              </a:rPr>
              <a:t>Material:</a:t>
            </a:r>
            <a:endParaRPr/>
          </a:p>
          <a:p>
            <a:pPr marL="0" marR="0" lvl="0" indent="0" algn="l" rtl="0">
              <a:lnSpc>
                <a:spcPct val="90000"/>
              </a:lnSpc>
              <a:spcBef>
                <a:spcPts val="0"/>
              </a:spcBef>
              <a:spcAft>
                <a:spcPts val="0"/>
              </a:spcAft>
              <a:buClr>
                <a:srgbClr val="000000"/>
              </a:buClr>
              <a:buSzPts val="1800"/>
              <a:buFont typeface="Arial"/>
              <a:buNone/>
            </a:pPr>
            <a:r>
              <a:rPr lang="de-DE" sz="1387" b="0" i="0" u="none" strike="noStrike" cap="none">
                <a:solidFill>
                  <a:srgbClr val="000000"/>
                </a:solidFill>
                <a:latin typeface="Calibri"/>
                <a:ea typeface="Calibri"/>
                <a:cs typeface="Calibri"/>
                <a:sym typeface="Calibri"/>
              </a:rPr>
              <a:t>Acetalharz</a:t>
            </a:r>
            <a:endParaRPr sz="1387" b="0" i="0" u="none" strike="noStrike" cap="none">
              <a:solidFill>
                <a:srgbClr val="000000"/>
              </a:solidFill>
              <a:latin typeface="Calibri"/>
              <a:ea typeface="Calibri"/>
              <a:cs typeface="Calibri"/>
              <a:sym typeface="Calibri"/>
            </a:endParaRPr>
          </a:p>
          <a:p>
            <a:pPr marL="0" marR="0" lvl="0" indent="0" algn="l" rtl="0">
              <a:lnSpc>
                <a:spcPct val="90000"/>
              </a:lnSpc>
              <a:spcBef>
                <a:spcPts val="0"/>
              </a:spcBef>
              <a:spcAft>
                <a:spcPts val="0"/>
              </a:spcAft>
              <a:buClr>
                <a:srgbClr val="000000"/>
              </a:buClr>
              <a:buSzPts val="1800"/>
              <a:buFont typeface="Arial"/>
              <a:buNone/>
            </a:pPr>
            <a:endParaRPr sz="1665" b="0" i="0" u="none" strike="noStrike" cap="none">
              <a:solidFill>
                <a:srgbClr val="000000"/>
              </a:solidFill>
              <a:latin typeface="Calibri"/>
              <a:ea typeface="Calibri"/>
              <a:cs typeface="Calibri"/>
              <a:sym typeface="Calibri"/>
            </a:endParaRPr>
          </a:p>
          <a:p>
            <a:pPr marL="0" marR="0" lvl="0" indent="0" algn="l" rtl="0">
              <a:lnSpc>
                <a:spcPct val="90000"/>
              </a:lnSpc>
              <a:spcBef>
                <a:spcPts val="0"/>
              </a:spcBef>
              <a:spcAft>
                <a:spcPts val="0"/>
              </a:spcAft>
              <a:buClr>
                <a:srgbClr val="000000"/>
              </a:buClr>
              <a:buSzPts val="1800"/>
              <a:buFont typeface="Arial"/>
              <a:buNone/>
            </a:pPr>
            <a:endParaRPr sz="1665" b="0" i="0" u="none" strike="noStrike" cap="none">
              <a:solidFill>
                <a:srgbClr val="000000"/>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p11"/>
          <p:cNvSpPr txBox="1">
            <a:spLocks noGrp="1"/>
          </p:cNvSpPr>
          <p:nvPr>
            <p:ph type="title"/>
          </p:nvPr>
        </p:nvSpPr>
        <p:spPr>
          <a:xfrm>
            <a:off x="1096994" y="203852"/>
            <a:ext cx="10055781" cy="842693"/>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chemeClr val="accent1"/>
              </a:buClr>
              <a:buSzPts val="3200"/>
              <a:buFont typeface="Calibri"/>
              <a:buNone/>
            </a:pPr>
            <a:r>
              <a:rPr lang="de-DE" sz="3200">
                <a:solidFill>
                  <a:schemeClr val="accent1"/>
                </a:solidFill>
              </a:rPr>
              <a:t>Bauteilkonzepte</a:t>
            </a:r>
            <a:r>
              <a:rPr lang="de-DE" sz="3200"/>
              <a:t/>
            </a:r>
            <a:br>
              <a:rPr lang="de-DE" sz="3200"/>
            </a:br>
            <a:r>
              <a:rPr lang="de-DE" sz="1800">
                <a:solidFill>
                  <a:schemeClr val="dk1"/>
                </a:solidFill>
              </a:rPr>
              <a:t>Technische Details</a:t>
            </a:r>
            <a:endParaRPr sz="4400"/>
          </a:p>
        </p:txBody>
      </p:sp>
      <p:pic>
        <p:nvPicPr>
          <p:cNvPr id="245" name="Google Shape;245;p11"/>
          <p:cNvPicPr preferRelativeResize="0"/>
          <p:nvPr/>
        </p:nvPicPr>
        <p:blipFill rotWithShape="1">
          <a:blip r:embed="rId3">
            <a:alphaModFix/>
          </a:blip>
          <a:srcRect/>
          <a:stretch/>
        </p:blipFill>
        <p:spPr>
          <a:xfrm>
            <a:off x="8218821" y="341953"/>
            <a:ext cx="2933954" cy="1135478"/>
          </a:xfrm>
          <a:prstGeom prst="rect">
            <a:avLst/>
          </a:prstGeom>
          <a:noFill/>
          <a:ln>
            <a:noFill/>
          </a:ln>
        </p:spPr>
      </p:pic>
      <p:sp>
        <p:nvSpPr>
          <p:cNvPr id="246" name="Google Shape;246;p11"/>
          <p:cNvSpPr txBox="1"/>
          <p:nvPr/>
        </p:nvSpPr>
        <p:spPr>
          <a:xfrm>
            <a:off x="1112462" y="1319365"/>
            <a:ext cx="8381794" cy="441214"/>
          </a:xfrm>
          <a:prstGeom prst="rect">
            <a:avLst/>
          </a:prstGeom>
          <a:noFill/>
          <a:ln>
            <a:noFill/>
          </a:ln>
        </p:spPr>
        <p:txBody>
          <a:bodyPr spcFirstLastPara="1" wrap="square" lIns="91425" tIns="45700" rIns="91425" bIns="45700" anchor="b" anchorCtr="0">
            <a:normAutofit/>
          </a:bodyPr>
          <a:lstStyle/>
          <a:p>
            <a:pPr marL="0" marR="0" lvl="0" indent="0" algn="l" rtl="0">
              <a:lnSpc>
                <a:spcPct val="65000"/>
              </a:lnSpc>
              <a:spcBef>
                <a:spcPts val="0"/>
              </a:spcBef>
              <a:spcAft>
                <a:spcPts val="0"/>
              </a:spcAft>
              <a:buClr>
                <a:srgbClr val="3F3F3F"/>
              </a:buClr>
              <a:buSzPts val="3220"/>
              <a:buFont typeface="Calibri"/>
              <a:buNone/>
            </a:pPr>
            <a:r>
              <a:rPr lang="de-DE" sz="3220" b="1" i="0" u="none" strike="noStrike" cap="none">
                <a:solidFill>
                  <a:srgbClr val="3F3F3F"/>
                </a:solidFill>
                <a:latin typeface="Calibri"/>
                <a:ea typeface="Calibri"/>
                <a:cs typeface="Calibri"/>
                <a:sym typeface="Calibri"/>
              </a:rPr>
              <a:t>Kolbenkopf</a:t>
            </a:r>
            <a:endParaRPr sz="3359" b="1" i="0" u="none" strike="noStrike" cap="none">
              <a:solidFill>
                <a:srgbClr val="3F3F3F"/>
              </a:solidFill>
              <a:latin typeface="Calibri"/>
              <a:ea typeface="Calibri"/>
              <a:cs typeface="Calibri"/>
              <a:sym typeface="Calibri"/>
            </a:endParaRPr>
          </a:p>
        </p:txBody>
      </p:sp>
      <p:pic>
        <p:nvPicPr>
          <p:cNvPr id="247" name="Google Shape;247;p11"/>
          <p:cNvPicPr preferRelativeResize="0"/>
          <p:nvPr/>
        </p:nvPicPr>
        <p:blipFill rotWithShape="1">
          <a:blip r:embed="rId4">
            <a:alphaModFix/>
          </a:blip>
          <a:srcRect/>
          <a:stretch/>
        </p:blipFill>
        <p:spPr>
          <a:xfrm>
            <a:off x="909836" y="2872766"/>
            <a:ext cx="4647924" cy="3095009"/>
          </a:xfrm>
          <a:prstGeom prst="rect">
            <a:avLst/>
          </a:prstGeom>
          <a:noFill/>
          <a:ln>
            <a:noFill/>
          </a:ln>
        </p:spPr>
      </p:pic>
      <p:cxnSp>
        <p:nvCxnSpPr>
          <p:cNvPr id="248" name="Google Shape;248;p11"/>
          <p:cNvCxnSpPr/>
          <p:nvPr/>
        </p:nvCxnSpPr>
        <p:spPr>
          <a:xfrm>
            <a:off x="2566020" y="2656742"/>
            <a:ext cx="144016" cy="1008112"/>
          </a:xfrm>
          <a:prstGeom prst="straightConnector1">
            <a:avLst/>
          </a:prstGeom>
          <a:noFill/>
          <a:ln w="76200" cap="flat" cmpd="sng">
            <a:solidFill>
              <a:srgbClr val="7EA9CA"/>
            </a:solidFill>
            <a:prstDash val="solid"/>
            <a:round/>
            <a:headEnd type="none" w="sm" len="sm"/>
            <a:tailEnd type="triangle" w="med" len="med"/>
          </a:ln>
        </p:spPr>
      </p:cxnSp>
      <p:cxnSp>
        <p:nvCxnSpPr>
          <p:cNvPr id="249" name="Google Shape;249;p11"/>
          <p:cNvCxnSpPr/>
          <p:nvPr/>
        </p:nvCxnSpPr>
        <p:spPr>
          <a:xfrm>
            <a:off x="3109444" y="2485277"/>
            <a:ext cx="144016" cy="1008112"/>
          </a:xfrm>
          <a:prstGeom prst="straightConnector1">
            <a:avLst/>
          </a:prstGeom>
          <a:noFill/>
          <a:ln w="76200" cap="flat" cmpd="sng">
            <a:solidFill>
              <a:srgbClr val="7EA9CA"/>
            </a:solidFill>
            <a:prstDash val="solid"/>
            <a:round/>
            <a:headEnd type="none" w="sm" len="sm"/>
            <a:tailEnd type="triangle" w="med" len="med"/>
          </a:ln>
        </p:spPr>
      </p:cxnSp>
      <p:cxnSp>
        <p:nvCxnSpPr>
          <p:cNvPr id="250" name="Google Shape;250;p11"/>
          <p:cNvCxnSpPr/>
          <p:nvPr/>
        </p:nvCxnSpPr>
        <p:spPr>
          <a:xfrm>
            <a:off x="3646140" y="2485277"/>
            <a:ext cx="144016" cy="1008112"/>
          </a:xfrm>
          <a:prstGeom prst="straightConnector1">
            <a:avLst/>
          </a:prstGeom>
          <a:noFill/>
          <a:ln w="76200" cap="flat" cmpd="sng">
            <a:solidFill>
              <a:srgbClr val="7EA9CA"/>
            </a:solidFill>
            <a:prstDash val="solid"/>
            <a:round/>
            <a:headEnd type="none" w="sm" len="sm"/>
            <a:tailEnd type="triangle" w="med" len="med"/>
          </a:ln>
        </p:spPr>
      </p:cxnSp>
      <p:cxnSp>
        <p:nvCxnSpPr>
          <p:cNvPr id="251" name="Google Shape;251;p11"/>
          <p:cNvCxnSpPr/>
          <p:nvPr/>
        </p:nvCxnSpPr>
        <p:spPr>
          <a:xfrm rot="-5400000" flipH="1">
            <a:off x="3763941" y="4574668"/>
            <a:ext cx="1152000" cy="484500"/>
          </a:xfrm>
          <a:prstGeom prst="curvedConnector3">
            <a:avLst>
              <a:gd name="adj1" fmla="val 50000"/>
            </a:avLst>
          </a:prstGeom>
          <a:noFill/>
          <a:ln w="76200" cap="flat" cmpd="sng">
            <a:solidFill>
              <a:srgbClr val="7EA9CA"/>
            </a:solidFill>
            <a:prstDash val="solid"/>
            <a:round/>
            <a:headEnd type="none" w="sm" len="sm"/>
            <a:tailEnd type="triangle" w="med" len="med"/>
          </a:ln>
        </p:spPr>
      </p:cxnSp>
      <p:sp>
        <p:nvSpPr>
          <p:cNvPr id="252" name="Google Shape;252;p11"/>
          <p:cNvSpPr/>
          <p:nvPr/>
        </p:nvSpPr>
        <p:spPr>
          <a:xfrm>
            <a:off x="6816973" y="1821288"/>
            <a:ext cx="4335802" cy="1327978"/>
          </a:xfrm>
          <a:prstGeom prst="roundRect">
            <a:avLst>
              <a:gd name="adj" fmla="val 16667"/>
            </a:avLst>
          </a:prstGeom>
          <a:solidFill>
            <a:schemeClr val="lt1"/>
          </a:solidFill>
          <a:ln w="15875" cap="flat" cmpd="sng">
            <a:solidFill>
              <a:schemeClr val="accent1"/>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de-DE" sz="1800" b="0" i="0" u="none" strike="noStrike" cap="none">
                <a:solidFill>
                  <a:schemeClr val="dk1"/>
                </a:solidFill>
                <a:latin typeface="Calibri"/>
                <a:ea typeface="Calibri"/>
                <a:cs typeface="Calibri"/>
                <a:sym typeface="Calibri"/>
              </a:rPr>
              <a:t>Funktionskonzept: </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chemeClr val="dk1"/>
              </a:buClr>
              <a:buSzPts val="1800"/>
              <a:buFont typeface="Arial"/>
              <a:buChar char="•"/>
            </a:pPr>
            <a:r>
              <a:rPr lang="de-DE" sz="1800" b="0" i="0" u="none" strike="noStrike" cap="none">
                <a:solidFill>
                  <a:schemeClr val="dk1"/>
                </a:solidFill>
                <a:latin typeface="Calibri"/>
                <a:ea typeface="Calibri"/>
                <a:cs typeface="Calibri"/>
                <a:sym typeface="Calibri"/>
              </a:rPr>
              <a:t>Verdichtung in der Kompressionskammer</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chemeClr val="dk1"/>
              </a:buClr>
              <a:buSzPts val="1800"/>
              <a:buFont typeface="Arial"/>
              <a:buChar char="•"/>
            </a:pPr>
            <a:r>
              <a:rPr lang="de-DE" sz="1800" b="0" i="0" u="none" strike="noStrike" cap="none">
                <a:solidFill>
                  <a:schemeClr val="dk1"/>
                </a:solidFill>
                <a:latin typeface="Calibri"/>
                <a:ea typeface="Calibri"/>
                <a:cs typeface="Calibri"/>
                <a:sym typeface="Calibri"/>
              </a:rPr>
              <a:t>Einlassventil für frische Luft im Kolben</a:t>
            </a:r>
            <a:endParaRPr sz="1400" b="0" i="0" u="none" strike="noStrike" cap="none">
              <a:solidFill>
                <a:srgbClr val="000000"/>
              </a:solidFill>
              <a:latin typeface="Arial"/>
              <a:ea typeface="Arial"/>
              <a:cs typeface="Arial"/>
              <a:sym typeface="Arial"/>
            </a:endParaRPr>
          </a:p>
        </p:txBody>
      </p:sp>
      <p:sp>
        <p:nvSpPr>
          <p:cNvPr id="253" name="Google Shape;253;p11"/>
          <p:cNvSpPr txBox="1"/>
          <p:nvPr/>
        </p:nvSpPr>
        <p:spPr>
          <a:xfrm>
            <a:off x="2905575" y="1991496"/>
            <a:ext cx="551754" cy="369332"/>
          </a:xfrm>
          <a:prstGeom prst="rect">
            <a:avLst/>
          </a:prstGeom>
          <a:solidFill>
            <a:schemeClr val="lt1"/>
          </a:solidFill>
          <a:ln w="15875" cap="flat" cmpd="sng">
            <a:solidFill>
              <a:schemeClr val="accent6"/>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de-DE" sz="1800" b="0" i="0" u="none" strike="noStrike" cap="none">
                <a:solidFill>
                  <a:srgbClr val="7EA9CA"/>
                </a:solidFill>
                <a:latin typeface="Calibri"/>
                <a:ea typeface="Calibri"/>
                <a:cs typeface="Calibri"/>
                <a:sym typeface="Calibri"/>
              </a:rPr>
              <a:t>Luft</a:t>
            </a:r>
            <a:endParaRPr sz="1800" b="0" i="0" u="none" strike="noStrike" cap="none">
              <a:solidFill>
                <a:srgbClr val="7EA9CA"/>
              </a:solidFill>
              <a:latin typeface="Calibri"/>
              <a:ea typeface="Calibri"/>
              <a:cs typeface="Calibri"/>
              <a:sym typeface="Calibri"/>
            </a:endParaRPr>
          </a:p>
        </p:txBody>
      </p:sp>
      <p:sp>
        <p:nvSpPr>
          <p:cNvPr id="254" name="Google Shape;254;p11"/>
          <p:cNvSpPr/>
          <p:nvPr/>
        </p:nvSpPr>
        <p:spPr>
          <a:xfrm>
            <a:off x="6816973" y="3192028"/>
            <a:ext cx="4335802" cy="1838757"/>
          </a:xfrm>
          <a:prstGeom prst="roundRect">
            <a:avLst>
              <a:gd name="adj" fmla="val 16667"/>
            </a:avLst>
          </a:prstGeom>
          <a:solidFill>
            <a:schemeClr val="lt1"/>
          </a:solidFill>
          <a:ln w="15875" cap="flat" cmpd="sng">
            <a:solidFill>
              <a:schemeClr val="accent1"/>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de-DE" sz="1800" b="0" i="0" u="none" strike="noStrike" cap="none">
                <a:solidFill>
                  <a:schemeClr val="dk1"/>
                </a:solidFill>
                <a:latin typeface="Calibri"/>
                <a:ea typeface="Calibri"/>
                <a:cs typeface="Calibri"/>
                <a:sym typeface="Calibri"/>
              </a:rPr>
              <a:t>Fertigungskonzept:</a:t>
            </a:r>
            <a:endParaRPr/>
          </a:p>
          <a:p>
            <a:pPr marL="0" marR="0" lvl="0" indent="0" algn="l" rtl="0">
              <a:lnSpc>
                <a:spcPct val="100000"/>
              </a:lnSpc>
              <a:spcBef>
                <a:spcPts val="0"/>
              </a:spcBef>
              <a:spcAft>
                <a:spcPts val="0"/>
              </a:spcAft>
              <a:buNone/>
            </a:pPr>
            <a:r>
              <a:rPr lang="de-DE" sz="1400" b="0" i="0" u="none" strike="noStrike" cap="none">
                <a:solidFill>
                  <a:srgbClr val="000000"/>
                </a:solidFill>
                <a:latin typeface="Arial"/>
                <a:ea typeface="Arial"/>
                <a:cs typeface="Arial"/>
                <a:sym typeface="Arial"/>
              </a:rPr>
              <a:t>Überwiegend rotationssymmetrische Bauteile für gute Fertigbarkeit auf CNC-Drehmaschine, Eckfräser um die Kanten und Ecken zu fräsen, Planflächen am Kolben auf min dreiachsiger CNC-Fräsmaschine, Dichtung anhand eines Spritzguss gefertigt</a:t>
            </a:r>
            <a:endParaRPr sz="1800" b="0" i="0" u="none" strike="noStrike" cap="none">
              <a:solidFill>
                <a:schemeClr val="dk1"/>
              </a:solidFill>
              <a:latin typeface="Calibri"/>
              <a:ea typeface="Calibri"/>
              <a:cs typeface="Calibri"/>
              <a:sym typeface="Calibri"/>
            </a:endParaRPr>
          </a:p>
        </p:txBody>
      </p:sp>
      <p:sp>
        <p:nvSpPr>
          <p:cNvPr id="255" name="Google Shape;255;p11"/>
          <p:cNvSpPr/>
          <p:nvPr/>
        </p:nvSpPr>
        <p:spPr>
          <a:xfrm>
            <a:off x="6816973" y="5073547"/>
            <a:ext cx="4335802" cy="1021512"/>
          </a:xfrm>
          <a:prstGeom prst="roundRect">
            <a:avLst>
              <a:gd name="adj" fmla="val 16667"/>
            </a:avLst>
          </a:prstGeom>
          <a:solidFill>
            <a:schemeClr val="lt1"/>
          </a:solidFill>
          <a:ln w="15875" cap="flat" cmpd="sng">
            <a:solidFill>
              <a:schemeClr val="accent1"/>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de-DE" sz="1800" b="0" i="0" u="none" strike="noStrike" cap="none">
                <a:solidFill>
                  <a:schemeClr val="dk1"/>
                </a:solidFill>
                <a:latin typeface="Calibri"/>
                <a:ea typeface="Calibri"/>
                <a:cs typeface="Calibri"/>
                <a:sym typeface="Calibri"/>
              </a:rPr>
              <a:t>Montagekonzept: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r>
              <a:rPr lang="de-DE" sz="1600" b="0" i="0" u="none" strike="noStrike" cap="none">
                <a:solidFill>
                  <a:schemeClr val="dk1"/>
                </a:solidFill>
                <a:latin typeface="Calibri"/>
                <a:ea typeface="Calibri"/>
                <a:cs typeface="Calibri"/>
                <a:sym typeface="Calibri"/>
              </a:rPr>
              <a:t>Kolbenstange ist gleitend gelagert</a:t>
            </a:r>
            <a:endParaRPr sz="18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p12"/>
          <p:cNvSpPr txBox="1">
            <a:spLocks noGrp="1"/>
          </p:cNvSpPr>
          <p:nvPr>
            <p:ph type="title"/>
          </p:nvPr>
        </p:nvSpPr>
        <p:spPr>
          <a:xfrm>
            <a:off x="1096994" y="286604"/>
            <a:ext cx="10055781" cy="1450757"/>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3F3F3F"/>
              </a:buClr>
              <a:buSzPts val="4000"/>
              <a:buFont typeface="Calibri"/>
              <a:buNone/>
            </a:pPr>
            <a:r>
              <a:rPr lang="de-DE" sz="4000"/>
              <a:t>Griff</a:t>
            </a:r>
            <a:endParaRPr/>
          </a:p>
        </p:txBody>
      </p:sp>
      <p:sp>
        <p:nvSpPr>
          <p:cNvPr id="261" name="Google Shape;261;p12"/>
          <p:cNvSpPr txBox="1"/>
          <p:nvPr/>
        </p:nvSpPr>
        <p:spPr>
          <a:xfrm>
            <a:off x="1096994" y="203852"/>
            <a:ext cx="10055781" cy="842693"/>
          </a:xfrm>
          <a:prstGeom prst="rect">
            <a:avLst/>
          </a:prstGeom>
          <a:noFill/>
          <a:ln>
            <a:noFill/>
          </a:ln>
        </p:spPr>
        <p:txBody>
          <a:bodyPr spcFirstLastPara="1" wrap="square" lIns="91425" tIns="45700" rIns="91425" bIns="45700" anchor="b" anchorCtr="0">
            <a:normAutofit/>
          </a:bodyPr>
          <a:lstStyle/>
          <a:p>
            <a:pPr marL="0" marR="0" lvl="0" indent="0" algn="l" rtl="0">
              <a:lnSpc>
                <a:spcPct val="85000"/>
              </a:lnSpc>
              <a:spcBef>
                <a:spcPts val="0"/>
              </a:spcBef>
              <a:spcAft>
                <a:spcPts val="0"/>
              </a:spcAft>
              <a:buClr>
                <a:schemeClr val="accent1"/>
              </a:buClr>
              <a:buSzPts val="3200"/>
              <a:buFont typeface="Calibri"/>
              <a:buNone/>
            </a:pPr>
            <a:r>
              <a:rPr lang="de-DE" sz="3200" b="0" i="0" u="none" strike="noStrike" cap="none">
                <a:solidFill>
                  <a:schemeClr val="accent1"/>
                </a:solidFill>
                <a:latin typeface="Calibri"/>
                <a:ea typeface="Calibri"/>
                <a:cs typeface="Calibri"/>
                <a:sym typeface="Calibri"/>
              </a:rPr>
              <a:t>Bauteilkonzepte</a:t>
            </a:r>
            <a:r>
              <a:rPr lang="de-DE" sz="3200" b="0" i="0" u="none" strike="noStrike" cap="none">
                <a:solidFill>
                  <a:srgbClr val="3F3F3F"/>
                </a:solidFill>
                <a:latin typeface="Calibri"/>
                <a:ea typeface="Calibri"/>
                <a:cs typeface="Calibri"/>
                <a:sym typeface="Calibri"/>
              </a:rPr>
              <a:t/>
            </a:r>
            <a:br>
              <a:rPr lang="de-DE" sz="3200" b="0" i="0" u="none" strike="noStrike" cap="none">
                <a:solidFill>
                  <a:srgbClr val="3F3F3F"/>
                </a:solidFill>
                <a:latin typeface="Calibri"/>
                <a:ea typeface="Calibri"/>
                <a:cs typeface="Calibri"/>
                <a:sym typeface="Calibri"/>
              </a:rPr>
            </a:br>
            <a:r>
              <a:rPr lang="de-DE" sz="1800" b="0" i="0" u="none" strike="noStrike" cap="none">
                <a:solidFill>
                  <a:schemeClr val="dk1"/>
                </a:solidFill>
                <a:latin typeface="Calibri"/>
                <a:ea typeface="Calibri"/>
                <a:cs typeface="Calibri"/>
                <a:sym typeface="Calibri"/>
              </a:rPr>
              <a:t>Technische Details</a:t>
            </a:r>
            <a:endParaRPr sz="4400" b="0" i="0" u="none" strike="noStrike" cap="none">
              <a:solidFill>
                <a:srgbClr val="3F3F3F"/>
              </a:solidFill>
              <a:latin typeface="Calibri"/>
              <a:ea typeface="Calibri"/>
              <a:cs typeface="Calibri"/>
              <a:sym typeface="Calibri"/>
            </a:endParaRPr>
          </a:p>
        </p:txBody>
      </p:sp>
      <p:pic>
        <p:nvPicPr>
          <p:cNvPr id="262" name="Google Shape;262;p12"/>
          <p:cNvPicPr preferRelativeResize="0"/>
          <p:nvPr/>
        </p:nvPicPr>
        <p:blipFill rotWithShape="1">
          <a:blip r:embed="rId3">
            <a:alphaModFix/>
          </a:blip>
          <a:srcRect/>
          <a:stretch/>
        </p:blipFill>
        <p:spPr>
          <a:xfrm>
            <a:off x="8218821" y="341953"/>
            <a:ext cx="2933954" cy="1135478"/>
          </a:xfrm>
          <a:prstGeom prst="rect">
            <a:avLst/>
          </a:prstGeom>
          <a:noFill/>
          <a:ln>
            <a:noFill/>
          </a:ln>
        </p:spPr>
      </p:pic>
      <p:sp>
        <p:nvSpPr>
          <p:cNvPr id="263" name="Google Shape;263;p12"/>
          <p:cNvSpPr/>
          <p:nvPr/>
        </p:nvSpPr>
        <p:spPr>
          <a:xfrm>
            <a:off x="6814577" y="1788958"/>
            <a:ext cx="4335802" cy="1464186"/>
          </a:xfrm>
          <a:prstGeom prst="roundRect">
            <a:avLst>
              <a:gd name="adj" fmla="val 16667"/>
            </a:avLst>
          </a:prstGeom>
          <a:solidFill>
            <a:schemeClr val="lt1"/>
          </a:solidFill>
          <a:ln w="15875" cap="flat" cmpd="sng">
            <a:solidFill>
              <a:schemeClr val="accent1"/>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de-DE" sz="1600" b="1" i="0" u="none" strike="noStrike" cap="none">
                <a:solidFill>
                  <a:schemeClr val="dk1"/>
                </a:solidFill>
                <a:latin typeface="Calibri"/>
                <a:ea typeface="Calibri"/>
                <a:cs typeface="Calibri"/>
                <a:sym typeface="Calibri"/>
              </a:rPr>
              <a:t>Funktionskonzept: </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chemeClr val="dk1"/>
              </a:buClr>
              <a:buSzPts val="1600"/>
              <a:buFont typeface="Arial"/>
              <a:buChar char="•"/>
            </a:pPr>
            <a:r>
              <a:rPr lang="de-DE" sz="1600" b="0" i="0" u="none" strike="noStrike" cap="none">
                <a:solidFill>
                  <a:schemeClr val="dk1"/>
                </a:solidFill>
                <a:latin typeface="Calibri"/>
                <a:ea typeface="Calibri"/>
                <a:cs typeface="Calibri"/>
                <a:sym typeface="Calibri"/>
              </a:rPr>
              <a:t>Transport des Flickzeug</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chemeClr val="dk1"/>
              </a:buClr>
              <a:buSzPts val="1600"/>
              <a:buFont typeface="Arial"/>
              <a:buChar char="•"/>
            </a:pPr>
            <a:r>
              <a:rPr lang="de-DE" sz="1600" b="0" i="0" u="none" strike="noStrike" cap="none">
                <a:solidFill>
                  <a:schemeClr val="dk1"/>
                </a:solidFill>
                <a:latin typeface="Calibri"/>
                <a:ea typeface="Calibri"/>
                <a:cs typeface="Calibri"/>
                <a:sym typeface="Calibri"/>
              </a:rPr>
              <a:t>Integrierte Mantelheber, Die Funktion des Mantelhebers ist es, bei einer Panne den Mantel aus dem Reifen rauszubekommen</a:t>
            </a:r>
            <a:endParaRPr sz="1600" b="0" i="0" u="none" strike="noStrike" cap="none">
              <a:solidFill>
                <a:schemeClr val="dk1"/>
              </a:solidFill>
              <a:latin typeface="Calibri"/>
              <a:ea typeface="Calibri"/>
              <a:cs typeface="Calibri"/>
              <a:sym typeface="Calibri"/>
            </a:endParaRPr>
          </a:p>
        </p:txBody>
      </p:sp>
      <p:sp>
        <p:nvSpPr>
          <p:cNvPr id="264" name="Google Shape;264;p12"/>
          <p:cNvSpPr/>
          <p:nvPr/>
        </p:nvSpPr>
        <p:spPr>
          <a:xfrm>
            <a:off x="6814577" y="3393103"/>
            <a:ext cx="4335802" cy="953408"/>
          </a:xfrm>
          <a:prstGeom prst="roundRect">
            <a:avLst>
              <a:gd name="adj" fmla="val 16667"/>
            </a:avLst>
          </a:prstGeom>
          <a:solidFill>
            <a:schemeClr val="lt1"/>
          </a:solidFill>
          <a:ln w="15875" cap="flat" cmpd="sng">
            <a:solidFill>
              <a:schemeClr val="accent1"/>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de-DE" sz="1800" b="0" i="0" u="none" strike="noStrike" cap="none">
                <a:solidFill>
                  <a:schemeClr val="dk1"/>
                </a:solidFill>
                <a:latin typeface="Calibri"/>
                <a:ea typeface="Calibri"/>
                <a:cs typeface="Calibri"/>
                <a:sym typeface="Calibri"/>
              </a:rPr>
              <a:t>Fertigungskonzept: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de-DE" sz="1600" b="0" i="0" u="none" strike="noStrike" cap="none">
                <a:solidFill>
                  <a:schemeClr val="dk1"/>
                </a:solidFill>
                <a:latin typeface="Calibri"/>
                <a:ea typeface="Calibri"/>
                <a:cs typeface="Calibri"/>
                <a:sym typeface="Calibri"/>
              </a:rPr>
              <a:t>3D-Druck, CNC-Drehmaschine Hartmetall-Gewindebohrer für Kunststoff</a:t>
            </a:r>
            <a:endParaRPr sz="1800" b="0" i="0" u="none" strike="noStrike" cap="none">
              <a:solidFill>
                <a:schemeClr val="dk1"/>
              </a:solidFill>
              <a:latin typeface="Calibri"/>
              <a:ea typeface="Calibri"/>
              <a:cs typeface="Calibri"/>
              <a:sym typeface="Calibri"/>
            </a:endParaRPr>
          </a:p>
        </p:txBody>
      </p:sp>
      <p:sp>
        <p:nvSpPr>
          <p:cNvPr id="265" name="Google Shape;265;p12"/>
          <p:cNvSpPr/>
          <p:nvPr/>
        </p:nvSpPr>
        <p:spPr>
          <a:xfrm>
            <a:off x="6814577" y="4572735"/>
            <a:ext cx="4335802" cy="1225823"/>
          </a:xfrm>
          <a:prstGeom prst="roundRect">
            <a:avLst>
              <a:gd name="adj" fmla="val 16667"/>
            </a:avLst>
          </a:prstGeom>
          <a:solidFill>
            <a:schemeClr val="lt1"/>
          </a:solidFill>
          <a:ln w="15875" cap="flat" cmpd="sng">
            <a:solidFill>
              <a:schemeClr val="accent1"/>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de-DE" sz="1800" b="0" i="0" u="none" strike="noStrike" cap="none">
                <a:solidFill>
                  <a:schemeClr val="dk1"/>
                </a:solidFill>
                <a:latin typeface="Calibri"/>
                <a:ea typeface="Calibri"/>
                <a:cs typeface="Calibri"/>
                <a:sym typeface="Calibri"/>
              </a:rPr>
              <a:t>Montagekonzept: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r>
              <a:rPr lang="de-DE" sz="1600">
                <a:solidFill>
                  <a:schemeClr val="dk1"/>
                </a:solidFill>
                <a:latin typeface="Calibri"/>
                <a:ea typeface="Calibri"/>
                <a:cs typeface="Calibri"/>
                <a:sym typeface="Calibri"/>
              </a:rPr>
              <a:t>Gewinde als Verbindung zwischen Griff und Mantelheber, </a:t>
            </a:r>
            <a:r>
              <a:rPr lang="de-DE" sz="1600" b="0" i="0" u="none" strike="noStrike" cap="none">
                <a:solidFill>
                  <a:schemeClr val="dk1"/>
                </a:solidFill>
                <a:latin typeface="Calibri"/>
                <a:ea typeface="Calibri"/>
                <a:cs typeface="Calibri"/>
                <a:sym typeface="Calibri"/>
              </a:rPr>
              <a:t>Gewinde als Verbindung zwischen Griff und Kolbenstange</a:t>
            </a:r>
            <a:endParaRPr sz="1600" b="0" i="0" u="none" strike="noStrike" cap="none">
              <a:solidFill>
                <a:schemeClr val="dk1"/>
              </a:solidFill>
              <a:latin typeface="Calibri"/>
              <a:ea typeface="Calibri"/>
              <a:cs typeface="Calibri"/>
              <a:sym typeface="Calibri"/>
            </a:endParaRPr>
          </a:p>
        </p:txBody>
      </p:sp>
      <p:pic>
        <p:nvPicPr>
          <p:cNvPr id="266" name="Google Shape;266;p12"/>
          <p:cNvPicPr preferRelativeResize="0"/>
          <p:nvPr/>
        </p:nvPicPr>
        <p:blipFill rotWithShape="1">
          <a:blip r:embed="rId4">
            <a:alphaModFix/>
          </a:blip>
          <a:srcRect/>
          <a:stretch/>
        </p:blipFill>
        <p:spPr>
          <a:xfrm>
            <a:off x="1773932" y="4941168"/>
            <a:ext cx="4032448" cy="1487253"/>
          </a:xfrm>
          <a:prstGeom prst="rect">
            <a:avLst/>
          </a:prstGeom>
          <a:noFill/>
          <a:ln>
            <a:noFill/>
          </a:ln>
        </p:spPr>
      </p:pic>
      <p:pic>
        <p:nvPicPr>
          <p:cNvPr id="267" name="Google Shape;267;p12"/>
          <p:cNvPicPr preferRelativeResize="0"/>
          <p:nvPr/>
        </p:nvPicPr>
        <p:blipFill rotWithShape="1">
          <a:blip r:embed="rId5">
            <a:alphaModFix/>
          </a:blip>
          <a:srcRect/>
          <a:stretch/>
        </p:blipFill>
        <p:spPr>
          <a:xfrm>
            <a:off x="333772" y="2153276"/>
            <a:ext cx="3341152" cy="2552381"/>
          </a:xfrm>
          <a:prstGeom prst="rect">
            <a:avLst/>
          </a:prstGeom>
          <a:noFill/>
          <a:ln>
            <a:noFill/>
          </a:ln>
        </p:spPr>
      </p:pic>
      <p:pic>
        <p:nvPicPr>
          <p:cNvPr id="268" name="Google Shape;268;p12"/>
          <p:cNvPicPr preferRelativeResize="0"/>
          <p:nvPr/>
        </p:nvPicPr>
        <p:blipFill rotWithShape="1">
          <a:blip r:embed="rId6">
            <a:alphaModFix/>
          </a:blip>
          <a:srcRect/>
          <a:stretch/>
        </p:blipFill>
        <p:spPr>
          <a:xfrm>
            <a:off x="3674924" y="2153276"/>
            <a:ext cx="2354067" cy="2432700"/>
          </a:xfrm>
          <a:prstGeom prst="rect">
            <a:avLst/>
          </a:prstGeom>
          <a:noFill/>
          <a:ln>
            <a:noFill/>
          </a:ln>
        </p:spPr>
      </p:pic>
      <p:sp>
        <p:nvSpPr>
          <p:cNvPr id="269" name="Google Shape;269;p12"/>
          <p:cNvSpPr/>
          <p:nvPr/>
        </p:nvSpPr>
        <p:spPr>
          <a:xfrm>
            <a:off x="1639553" y="4412656"/>
            <a:ext cx="1496882" cy="586002"/>
          </a:xfrm>
          <a:prstGeom prst="roundRect">
            <a:avLst>
              <a:gd name="adj" fmla="val 16667"/>
            </a:avLst>
          </a:prstGeom>
          <a:solidFill>
            <a:schemeClr val="lt1"/>
          </a:solidFill>
          <a:ln w="25400" cap="flat" cmpd="sng">
            <a:solidFill>
              <a:schemeClr val="accent4"/>
            </a:solidFill>
            <a:prstDash val="solid"/>
            <a:round/>
            <a:headEnd type="none" w="sm" len="sm"/>
            <a:tailEnd type="none" w="sm" len="sm"/>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rgbClr val="000000"/>
              </a:buClr>
              <a:buSzPts val="1800"/>
              <a:buFont typeface="Arial"/>
              <a:buNone/>
            </a:pPr>
            <a:r>
              <a:rPr lang="de-DE" sz="1665" b="0" i="0" u="none" strike="noStrike" cap="none" dirty="0">
                <a:solidFill>
                  <a:srgbClr val="000000"/>
                </a:solidFill>
                <a:latin typeface="Calibri"/>
                <a:ea typeface="Calibri"/>
                <a:cs typeface="Calibri"/>
                <a:sym typeface="Calibri"/>
              </a:rPr>
              <a:t>Material:</a:t>
            </a:r>
            <a:endParaRPr dirty="0"/>
          </a:p>
          <a:p>
            <a:pPr marL="0" marR="0" lvl="0" indent="0" algn="l" rtl="0">
              <a:lnSpc>
                <a:spcPct val="90000"/>
              </a:lnSpc>
              <a:spcBef>
                <a:spcPts val="0"/>
              </a:spcBef>
              <a:spcAft>
                <a:spcPts val="0"/>
              </a:spcAft>
              <a:buClr>
                <a:srgbClr val="000000"/>
              </a:buClr>
              <a:buSzPts val="1800"/>
              <a:buFont typeface="Arial"/>
              <a:buNone/>
            </a:pPr>
            <a:r>
              <a:rPr lang="de-DE" sz="1387" b="0" i="0" u="none" strike="noStrike" cap="none" dirty="0" err="1">
                <a:solidFill>
                  <a:srgbClr val="000000"/>
                </a:solidFill>
                <a:latin typeface="Calibri"/>
                <a:ea typeface="Calibri"/>
                <a:cs typeface="Calibri"/>
                <a:sym typeface="Calibri"/>
              </a:rPr>
              <a:t>Acetalharz</a:t>
            </a:r>
            <a:endParaRPr sz="1387" b="0" i="0" u="none" strike="noStrike" cap="none" dirty="0">
              <a:solidFill>
                <a:srgbClr val="000000"/>
              </a:solidFill>
              <a:latin typeface="Calibri"/>
              <a:ea typeface="Calibri"/>
              <a:cs typeface="Calibri"/>
              <a:sym typeface="Calibri"/>
            </a:endParaRPr>
          </a:p>
          <a:p>
            <a:pPr marL="0" marR="0" lvl="0" indent="0" algn="l" rtl="0">
              <a:lnSpc>
                <a:spcPct val="90000"/>
              </a:lnSpc>
              <a:spcBef>
                <a:spcPts val="0"/>
              </a:spcBef>
              <a:spcAft>
                <a:spcPts val="0"/>
              </a:spcAft>
              <a:buClr>
                <a:srgbClr val="000000"/>
              </a:buClr>
              <a:buSzPts val="1800"/>
              <a:buFont typeface="Arial"/>
              <a:buNone/>
            </a:pPr>
            <a:endParaRPr sz="1665" b="0" i="0" u="none" strike="noStrike" cap="none" dirty="0">
              <a:solidFill>
                <a:srgbClr val="000000"/>
              </a:solidFill>
              <a:latin typeface="Calibri"/>
              <a:ea typeface="Calibri"/>
              <a:cs typeface="Calibri"/>
              <a:sym typeface="Calibri"/>
            </a:endParaRPr>
          </a:p>
          <a:p>
            <a:pPr marL="0" marR="0" lvl="0" indent="0" algn="l" rtl="0">
              <a:lnSpc>
                <a:spcPct val="90000"/>
              </a:lnSpc>
              <a:spcBef>
                <a:spcPts val="0"/>
              </a:spcBef>
              <a:spcAft>
                <a:spcPts val="0"/>
              </a:spcAft>
              <a:buClr>
                <a:srgbClr val="000000"/>
              </a:buClr>
              <a:buSzPts val="1800"/>
              <a:buFont typeface="Arial"/>
              <a:buNone/>
            </a:pPr>
            <a:endParaRPr sz="1665" b="0" i="0" u="none" strike="noStrike" cap="none" dirty="0">
              <a:solidFill>
                <a:srgbClr val="000000"/>
              </a:solidFill>
              <a:latin typeface="Calibri"/>
              <a:ea typeface="Calibri"/>
              <a:cs typeface="Calibri"/>
              <a:sym typeface="Calibri"/>
            </a:endParaRPr>
          </a:p>
        </p:txBody>
      </p:sp>
      <p:cxnSp>
        <p:nvCxnSpPr>
          <p:cNvPr id="270" name="Google Shape;270;p12"/>
          <p:cNvCxnSpPr>
            <a:stCxn id="266" idx="0"/>
          </p:cNvCxnSpPr>
          <p:nvPr/>
        </p:nvCxnSpPr>
        <p:spPr>
          <a:xfrm rot="10800000" flipH="1">
            <a:off x="3790156" y="4015368"/>
            <a:ext cx="1324500" cy="925800"/>
          </a:xfrm>
          <a:prstGeom prst="straightConnector1">
            <a:avLst/>
          </a:prstGeom>
          <a:noFill/>
          <a:ln w="9525" cap="flat" cmpd="sng">
            <a:solidFill>
              <a:srgbClr val="E37F0B"/>
            </a:solidFill>
            <a:prstDash val="solid"/>
            <a:round/>
            <a:headEnd type="none" w="sm" len="sm"/>
            <a:tailEnd type="triangle" w="med" len="med"/>
          </a:ln>
        </p:spPr>
      </p:cxnSp>
      <p:cxnSp>
        <p:nvCxnSpPr>
          <p:cNvPr id="271" name="Google Shape;271;p12"/>
          <p:cNvCxnSpPr>
            <a:stCxn id="266" idx="0"/>
          </p:cNvCxnSpPr>
          <p:nvPr/>
        </p:nvCxnSpPr>
        <p:spPr>
          <a:xfrm rot="10800000">
            <a:off x="3002056" y="3963768"/>
            <a:ext cx="788100" cy="977400"/>
          </a:xfrm>
          <a:prstGeom prst="straightConnector1">
            <a:avLst/>
          </a:prstGeom>
          <a:noFill/>
          <a:ln w="9525" cap="flat" cmpd="sng">
            <a:solidFill>
              <a:srgbClr val="E37F0B"/>
            </a:solidFill>
            <a:prstDash val="solid"/>
            <a:round/>
            <a:headEnd type="none" w="sm" len="sm"/>
            <a:tailEnd type="triangle" w="med" len="med"/>
          </a:ln>
        </p:spPr>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13"/>
          <p:cNvSpPr txBox="1">
            <a:spLocks noGrp="1"/>
          </p:cNvSpPr>
          <p:nvPr>
            <p:ph type="title"/>
          </p:nvPr>
        </p:nvSpPr>
        <p:spPr>
          <a:xfrm>
            <a:off x="1096994" y="286604"/>
            <a:ext cx="10055781" cy="1450757"/>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3F3F3F"/>
              </a:buClr>
              <a:buSzPts val="4700"/>
              <a:buFont typeface="Calibri"/>
              <a:buNone/>
            </a:pPr>
            <a:r>
              <a:rPr lang="de-DE"/>
              <a:t>Halterung</a:t>
            </a:r>
            <a:endParaRPr/>
          </a:p>
        </p:txBody>
      </p:sp>
      <p:sp>
        <p:nvSpPr>
          <p:cNvPr id="277" name="Google Shape;277;p13"/>
          <p:cNvSpPr txBox="1"/>
          <p:nvPr/>
        </p:nvSpPr>
        <p:spPr>
          <a:xfrm>
            <a:off x="1096994" y="203852"/>
            <a:ext cx="10055781" cy="842693"/>
          </a:xfrm>
          <a:prstGeom prst="rect">
            <a:avLst/>
          </a:prstGeom>
          <a:noFill/>
          <a:ln>
            <a:noFill/>
          </a:ln>
        </p:spPr>
        <p:txBody>
          <a:bodyPr spcFirstLastPara="1" wrap="square" lIns="91425" tIns="45700" rIns="91425" bIns="45700" anchor="b" anchorCtr="0">
            <a:normAutofit/>
          </a:bodyPr>
          <a:lstStyle/>
          <a:p>
            <a:pPr marL="0" marR="0" lvl="0" indent="0" algn="l" rtl="0">
              <a:lnSpc>
                <a:spcPct val="85000"/>
              </a:lnSpc>
              <a:spcBef>
                <a:spcPts val="0"/>
              </a:spcBef>
              <a:spcAft>
                <a:spcPts val="0"/>
              </a:spcAft>
              <a:buClr>
                <a:schemeClr val="accent1"/>
              </a:buClr>
              <a:buSzPts val="3200"/>
              <a:buFont typeface="Calibri"/>
              <a:buNone/>
            </a:pPr>
            <a:r>
              <a:rPr lang="de-DE" sz="3200" b="0" i="0" u="none" strike="noStrike" cap="none">
                <a:solidFill>
                  <a:schemeClr val="accent1"/>
                </a:solidFill>
                <a:latin typeface="Calibri"/>
                <a:ea typeface="Calibri"/>
                <a:cs typeface="Calibri"/>
                <a:sym typeface="Calibri"/>
              </a:rPr>
              <a:t>Bauteilkonzepte</a:t>
            </a:r>
            <a:r>
              <a:rPr lang="de-DE" sz="3200" b="0" i="0" u="none" strike="noStrike" cap="none">
                <a:solidFill>
                  <a:srgbClr val="3F3F3F"/>
                </a:solidFill>
                <a:latin typeface="Calibri"/>
                <a:ea typeface="Calibri"/>
                <a:cs typeface="Calibri"/>
                <a:sym typeface="Calibri"/>
              </a:rPr>
              <a:t/>
            </a:r>
            <a:br>
              <a:rPr lang="de-DE" sz="3200" b="0" i="0" u="none" strike="noStrike" cap="none">
                <a:solidFill>
                  <a:srgbClr val="3F3F3F"/>
                </a:solidFill>
                <a:latin typeface="Calibri"/>
                <a:ea typeface="Calibri"/>
                <a:cs typeface="Calibri"/>
                <a:sym typeface="Calibri"/>
              </a:rPr>
            </a:br>
            <a:r>
              <a:rPr lang="de-DE" sz="1800" b="0" i="0" u="none" strike="noStrike" cap="none">
                <a:solidFill>
                  <a:schemeClr val="dk1"/>
                </a:solidFill>
                <a:latin typeface="Calibri"/>
                <a:ea typeface="Calibri"/>
                <a:cs typeface="Calibri"/>
                <a:sym typeface="Calibri"/>
              </a:rPr>
              <a:t>Technische Details</a:t>
            </a:r>
            <a:endParaRPr sz="4400" b="0" i="0" u="none" strike="noStrike" cap="none">
              <a:solidFill>
                <a:srgbClr val="3F3F3F"/>
              </a:solidFill>
              <a:latin typeface="Calibri"/>
              <a:ea typeface="Calibri"/>
              <a:cs typeface="Calibri"/>
              <a:sym typeface="Calibri"/>
            </a:endParaRPr>
          </a:p>
        </p:txBody>
      </p:sp>
      <p:pic>
        <p:nvPicPr>
          <p:cNvPr id="278" name="Google Shape;278;p13"/>
          <p:cNvPicPr preferRelativeResize="0"/>
          <p:nvPr/>
        </p:nvPicPr>
        <p:blipFill rotWithShape="1">
          <a:blip r:embed="rId3">
            <a:alphaModFix/>
          </a:blip>
          <a:srcRect/>
          <a:stretch/>
        </p:blipFill>
        <p:spPr>
          <a:xfrm>
            <a:off x="8218821" y="341953"/>
            <a:ext cx="2933954" cy="1135478"/>
          </a:xfrm>
          <a:prstGeom prst="rect">
            <a:avLst/>
          </a:prstGeom>
          <a:noFill/>
          <a:ln>
            <a:noFill/>
          </a:ln>
        </p:spPr>
      </p:pic>
      <p:pic>
        <p:nvPicPr>
          <p:cNvPr id="279" name="Google Shape;279;p13"/>
          <p:cNvPicPr preferRelativeResize="0"/>
          <p:nvPr/>
        </p:nvPicPr>
        <p:blipFill rotWithShape="1">
          <a:blip r:embed="rId4">
            <a:alphaModFix/>
          </a:blip>
          <a:srcRect/>
          <a:stretch/>
        </p:blipFill>
        <p:spPr>
          <a:xfrm>
            <a:off x="1132102" y="2060848"/>
            <a:ext cx="4520072" cy="2388061"/>
          </a:xfrm>
          <a:prstGeom prst="rect">
            <a:avLst/>
          </a:prstGeom>
          <a:noFill/>
          <a:ln>
            <a:noFill/>
          </a:ln>
        </p:spPr>
      </p:pic>
      <p:sp>
        <p:nvSpPr>
          <p:cNvPr id="280" name="Google Shape;280;p13"/>
          <p:cNvSpPr/>
          <p:nvPr/>
        </p:nvSpPr>
        <p:spPr>
          <a:xfrm>
            <a:off x="6814577" y="1969553"/>
            <a:ext cx="4335802" cy="646941"/>
          </a:xfrm>
          <a:prstGeom prst="roundRect">
            <a:avLst>
              <a:gd name="adj" fmla="val 16667"/>
            </a:avLst>
          </a:prstGeom>
          <a:solidFill>
            <a:schemeClr val="lt1"/>
          </a:solidFill>
          <a:ln w="15875" cap="flat" cmpd="sng">
            <a:solidFill>
              <a:schemeClr val="accent1"/>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de-DE" sz="1600" b="1" i="0" u="none" strike="noStrike" cap="none">
                <a:solidFill>
                  <a:schemeClr val="dk1"/>
                </a:solidFill>
                <a:latin typeface="Calibri"/>
                <a:ea typeface="Calibri"/>
                <a:cs typeface="Calibri"/>
                <a:sym typeface="Calibri"/>
              </a:rPr>
              <a:t>Funktionskonzept: </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chemeClr val="dk1"/>
              </a:buClr>
              <a:buSzPts val="1600"/>
              <a:buFont typeface="Arial"/>
              <a:buChar char="•"/>
            </a:pPr>
            <a:r>
              <a:rPr lang="de-DE" sz="1600" b="0" i="0" u="none" strike="noStrike" cap="none">
                <a:solidFill>
                  <a:schemeClr val="dk1"/>
                </a:solidFill>
                <a:latin typeface="Calibri"/>
                <a:ea typeface="Calibri"/>
                <a:cs typeface="Calibri"/>
                <a:sym typeface="Calibri"/>
              </a:rPr>
              <a:t>Befestigung in Fahrrad</a:t>
            </a:r>
            <a:endParaRPr sz="1600" b="0" i="0" u="none" strike="noStrike" cap="none">
              <a:solidFill>
                <a:schemeClr val="dk1"/>
              </a:solidFill>
              <a:latin typeface="Calibri"/>
              <a:ea typeface="Calibri"/>
              <a:cs typeface="Calibri"/>
              <a:sym typeface="Calibri"/>
            </a:endParaRPr>
          </a:p>
        </p:txBody>
      </p:sp>
      <p:sp>
        <p:nvSpPr>
          <p:cNvPr id="281" name="Google Shape;281;p13"/>
          <p:cNvSpPr/>
          <p:nvPr/>
        </p:nvSpPr>
        <p:spPr>
          <a:xfrm>
            <a:off x="6814577" y="2793213"/>
            <a:ext cx="4335802" cy="1021512"/>
          </a:xfrm>
          <a:prstGeom prst="roundRect">
            <a:avLst>
              <a:gd name="adj" fmla="val 16667"/>
            </a:avLst>
          </a:prstGeom>
          <a:solidFill>
            <a:schemeClr val="lt1"/>
          </a:solidFill>
          <a:ln w="15875" cap="flat" cmpd="sng">
            <a:solidFill>
              <a:schemeClr val="accent1"/>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de-DE" sz="1800" b="0" i="0" u="none" strike="noStrike" cap="none">
                <a:solidFill>
                  <a:schemeClr val="dk1"/>
                </a:solidFill>
                <a:latin typeface="Calibri"/>
                <a:ea typeface="Calibri"/>
                <a:cs typeface="Calibri"/>
                <a:sym typeface="Calibri"/>
              </a:rPr>
              <a:t>Fertigungskonzept: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r>
              <a:rPr lang="de-DE" sz="1600" b="0" i="0" u="none" strike="noStrike" cap="none">
                <a:solidFill>
                  <a:schemeClr val="dk1"/>
                </a:solidFill>
                <a:latin typeface="Calibri"/>
                <a:ea typeface="Calibri"/>
                <a:cs typeface="Calibri"/>
                <a:sym typeface="Calibri"/>
              </a:rPr>
              <a:t>3D-Druck</a:t>
            </a:r>
            <a:endParaRPr sz="16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82" name="Google Shape;282;p13"/>
          <p:cNvSpPr/>
          <p:nvPr/>
        </p:nvSpPr>
        <p:spPr>
          <a:xfrm>
            <a:off x="6814577" y="3978897"/>
            <a:ext cx="4335802" cy="1259875"/>
          </a:xfrm>
          <a:prstGeom prst="roundRect">
            <a:avLst>
              <a:gd name="adj" fmla="val 16667"/>
            </a:avLst>
          </a:prstGeom>
          <a:solidFill>
            <a:schemeClr val="lt1"/>
          </a:solidFill>
          <a:ln w="15875" cap="flat" cmpd="sng">
            <a:solidFill>
              <a:schemeClr val="accent1"/>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de-DE" sz="1800" b="0" i="0" u="none" strike="noStrike" cap="none">
                <a:solidFill>
                  <a:schemeClr val="dk1"/>
                </a:solidFill>
                <a:latin typeface="Calibri"/>
                <a:ea typeface="Calibri"/>
                <a:cs typeface="Calibri"/>
                <a:sym typeface="Calibri"/>
              </a:rPr>
              <a:t>Montagekonzept: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r>
              <a:rPr lang="de-DE" sz="1600" b="0" i="0" u="none" strike="noStrike" cap="none">
                <a:solidFill>
                  <a:schemeClr val="dk1"/>
                </a:solidFill>
                <a:latin typeface="Calibri"/>
                <a:ea typeface="Calibri"/>
                <a:cs typeface="Calibri"/>
                <a:sym typeface="Calibri"/>
              </a:rPr>
              <a:t>Die Halterung wird an dem </a:t>
            </a:r>
            <a:r>
              <a:rPr lang="de-DE" sz="1600">
                <a:solidFill>
                  <a:schemeClr val="dk1"/>
                </a:solidFill>
                <a:latin typeface="Calibri"/>
                <a:ea typeface="Calibri"/>
                <a:cs typeface="Calibri"/>
                <a:sym typeface="Calibri"/>
              </a:rPr>
              <a:t>Pumpenzylinder</a:t>
            </a:r>
            <a:r>
              <a:rPr lang="de-DE" sz="1600" b="0" i="0" u="none" strike="noStrike" cap="none">
                <a:solidFill>
                  <a:schemeClr val="dk1"/>
                </a:solidFill>
                <a:latin typeface="Calibri"/>
                <a:ea typeface="Calibri"/>
                <a:cs typeface="Calibri"/>
                <a:sym typeface="Calibri"/>
              </a:rPr>
              <a:t> angehängt. Diese wird am Fahrrad befestigt.</a:t>
            </a:r>
            <a:endParaRPr sz="16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83" name="Google Shape;283;p13"/>
          <p:cNvSpPr/>
          <p:nvPr/>
        </p:nvSpPr>
        <p:spPr>
          <a:xfrm>
            <a:off x="475262" y="4772396"/>
            <a:ext cx="1496882" cy="586002"/>
          </a:xfrm>
          <a:prstGeom prst="roundRect">
            <a:avLst>
              <a:gd name="adj" fmla="val 16667"/>
            </a:avLst>
          </a:prstGeom>
          <a:solidFill>
            <a:schemeClr val="lt1"/>
          </a:solidFill>
          <a:ln w="25400" cap="flat" cmpd="sng">
            <a:solidFill>
              <a:schemeClr val="accent4"/>
            </a:solidFill>
            <a:prstDash val="solid"/>
            <a:round/>
            <a:headEnd type="none" w="sm" len="sm"/>
            <a:tailEnd type="none" w="sm" len="sm"/>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rgbClr val="000000"/>
              </a:buClr>
              <a:buSzPts val="1800"/>
              <a:buFont typeface="Arial"/>
              <a:buNone/>
            </a:pPr>
            <a:r>
              <a:rPr lang="de-DE" sz="1665" b="0" i="0" u="none" strike="noStrike" cap="none">
                <a:solidFill>
                  <a:srgbClr val="000000"/>
                </a:solidFill>
                <a:latin typeface="Calibri"/>
                <a:ea typeface="Calibri"/>
                <a:cs typeface="Calibri"/>
                <a:sym typeface="Calibri"/>
              </a:rPr>
              <a:t>Material:</a:t>
            </a:r>
            <a:endParaRPr/>
          </a:p>
          <a:p>
            <a:pPr marL="0" marR="0" lvl="0" indent="0" algn="l" rtl="0">
              <a:lnSpc>
                <a:spcPct val="90000"/>
              </a:lnSpc>
              <a:spcBef>
                <a:spcPts val="0"/>
              </a:spcBef>
              <a:spcAft>
                <a:spcPts val="0"/>
              </a:spcAft>
              <a:buClr>
                <a:srgbClr val="000000"/>
              </a:buClr>
              <a:buSzPts val="1800"/>
              <a:buFont typeface="Arial"/>
              <a:buNone/>
            </a:pPr>
            <a:r>
              <a:rPr lang="de-DE" sz="1387" b="0" i="0" u="none" strike="noStrike" cap="none">
                <a:solidFill>
                  <a:srgbClr val="000000"/>
                </a:solidFill>
                <a:latin typeface="Calibri"/>
                <a:ea typeface="Calibri"/>
                <a:cs typeface="Calibri"/>
                <a:sym typeface="Calibri"/>
              </a:rPr>
              <a:t>LCP-Kunststoff</a:t>
            </a:r>
            <a:endParaRPr sz="1387" b="0" i="0" u="none" strike="noStrike" cap="none">
              <a:solidFill>
                <a:srgbClr val="000000"/>
              </a:solidFill>
              <a:latin typeface="Calibri"/>
              <a:ea typeface="Calibri"/>
              <a:cs typeface="Calibri"/>
              <a:sym typeface="Calibri"/>
            </a:endParaRPr>
          </a:p>
          <a:p>
            <a:pPr marL="0" marR="0" lvl="0" indent="0" algn="l" rtl="0">
              <a:lnSpc>
                <a:spcPct val="90000"/>
              </a:lnSpc>
              <a:spcBef>
                <a:spcPts val="0"/>
              </a:spcBef>
              <a:spcAft>
                <a:spcPts val="0"/>
              </a:spcAft>
              <a:buClr>
                <a:srgbClr val="000000"/>
              </a:buClr>
              <a:buSzPts val="1800"/>
              <a:buFont typeface="Arial"/>
              <a:buNone/>
            </a:pPr>
            <a:endParaRPr sz="1665" b="0" i="0" u="none" strike="noStrike" cap="none">
              <a:solidFill>
                <a:srgbClr val="000000"/>
              </a:solidFill>
              <a:latin typeface="Calibri"/>
              <a:ea typeface="Calibri"/>
              <a:cs typeface="Calibri"/>
              <a:sym typeface="Calibri"/>
            </a:endParaRPr>
          </a:p>
          <a:p>
            <a:pPr marL="0" marR="0" lvl="0" indent="0" algn="l" rtl="0">
              <a:lnSpc>
                <a:spcPct val="90000"/>
              </a:lnSpc>
              <a:spcBef>
                <a:spcPts val="0"/>
              </a:spcBef>
              <a:spcAft>
                <a:spcPts val="0"/>
              </a:spcAft>
              <a:buClr>
                <a:srgbClr val="000000"/>
              </a:buClr>
              <a:buSzPts val="1800"/>
              <a:buFont typeface="Arial"/>
              <a:buNone/>
            </a:pPr>
            <a:endParaRPr sz="1665" b="0" i="0" u="none" strike="noStrike" cap="none">
              <a:solidFill>
                <a:srgbClr val="000000"/>
              </a:solidFill>
              <a:latin typeface="Calibri"/>
              <a:ea typeface="Calibri"/>
              <a:cs typeface="Calibri"/>
              <a:sym typeface="Calibri"/>
            </a:endParaRPr>
          </a:p>
        </p:txBody>
      </p:sp>
      <p:cxnSp>
        <p:nvCxnSpPr>
          <p:cNvPr id="284" name="Google Shape;284;p13"/>
          <p:cNvCxnSpPr/>
          <p:nvPr/>
        </p:nvCxnSpPr>
        <p:spPr>
          <a:xfrm rot="10800000" flipH="1">
            <a:off x="1132102" y="3814725"/>
            <a:ext cx="1310400" cy="957600"/>
          </a:xfrm>
          <a:prstGeom prst="straightConnector1">
            <a:avLst/>
          </a:prstGeom>
          <a:noFill/>
          <a:ln w="9525" cap="flat" cmpd="sng">
            <a:solidFill>
              <a:srgbClr val="E37F0B"/>
            </a:solidFill>
            <a:prstDash val="solid"/>
            <a:round/>
            <a:headEnd type="none" w="sm" len="sm"/>
            <a:tailEnd type="triangle" w="med" len="med"/>
          </a:ln>
        </p:spPr>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14"/>
          <p:cNvSpPr txBox="1">
            <a:spLocks noGrp="1"/>
          </p:cNvSpPr>
          <p:nvPr>
            <p:ph type="title"/>
          </p:nvPr>
        </p:nvSpPr>
        <p:spPr>
          <a:xfrm>
            <a:off x="1197868" y="2708920"/>
            <a:ext cx="9143538" cy="1066800"/>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chemeClr val="accent1"/>
              </a:buClr>
              <a:buSzPts val="3600"/>
              <a:buFont typeface="Arial"/>
              <a:buNone/>
            </a:pPr>
            <a:r>
              <a:rPr lang="de-DE" sz="3600">
                <a:solidFill>
                  <a:schemeClr val="accent1"/>
                </a:solidFill>
                <a:latin typeface="Arial"/>
                <a:ea typeface="Arial"/>
                <a:cs typeface="Arial"/>
                <a:sym typeface="Arial"/>
              </a:rPr>
              <a:t>Entwicklungsergebnisse</a:t>
            </a:r>
            <a:r>
              <a:rPr lang="de-DE" sz="3600">
                <a:solidFill>
                  <a:srgbClr val="724108"/>
                </a:solidFill>
                <a:latin typeface="Arial"/>
                <a:ea typeface="Arial"/>
                <a:cs typeface="Arial"/>
                <a:sym typeface="Arial"/>
              </a:rPr>
              <a:t/>
            </a:r>
            <a:br>
              <a:rPr lang="de-DE" sz="3600">
                <a:solidFill>
                  <a:srgbClr val="724108"/>
                </a:solidFill>
                <a:latin typeface="Arial"/>
                <a:ea typeface="Arial"/>
                <a:cs typeface="Arial"/>
                <a:sym typeface="Arial"/>
              </a:rPr>
            </a:br>
            <a:r>
              <a:rPr lang="de-DE" sz="2000">
                <a:solidFill>
                  <a:srgbClr val="724108"/>
                </a:solidFill>
                <a:latin typeface="Arial"/>
                <a:ea typeface="Arial"/>
                <a:cs typeface="Arial"/>
                <a:sym typeface="Arial"/>
              </a:rPr>
              <a:t>Technische Details, Erläuterungen und Simulationen</a:t>
            </a:r>
            <a:endParaRPr/>
          </a:p>
        </p:txBody>
      </p:sp>
      <p:pic>
        <p:nvPicPr>
          <p:cNvPr id="290" name="Google Shape;290;p14"/>
          <p:cNvPicPr preferRelativeResize="0"/>
          <p:nvPr/>
        </p:nvPicPr>
        <p:blipFill rotWithShape="1">
          <a:blip r:embed="rId3">
            <a:alphaModFix/>
          </a:blip>
          <a:srcRect/>
          <a:stretch/>
        </p:blipFill>
        <p:spPr>
          <a:xfrm>
            <a:off x="8218821" y="341953"/>
            <a:ext cx="2933954" cy="1135478"/>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15"/>
          <p:cNvSpPr txBox="1">
            <a:spLocks noGrp="1"/>
          </p:cNvSpPr>
          <p:nvPr>
            <p:ph type="title" idx="4294967295"/>
          </p:nvPr>
        </p:nvSpPr>
        <p:spPr>
          <a:xfrm>
            <a:off x="549796" y="404664"/>
            <a:ext cx="9144000" cy="1066800"/>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chemeClr val="accent1"/>
              </a:buClr>
              <a:buSzPts val="3240"/>
              <a:buFont typeface="Arial"/>
              <a:buNone/>
            </a:pPr>
            <a:r>
              <a:rPr lang="de-DE" sz="2916">
                <a:solidFill>
                  <a:schemeClr val="accent1"/>
                </a:solidFill>
                <a:latin typeface="Arial"/>
                <a:ea typeface="Arial"/>
                <a:cs typeface="Arial"/>
                <a:sym typeface="Arial"/>
              </a:rPr>
              <a:t>Entwicklungsergebnisse</a:t>
            </a:r>
            <a:r>
              <a:rPr lang="de-DE" sz="2916">
                <a:solidFill>
                  <a:srgbClr val="724108"/>
                </a:solidFill>
                <a:latin typeface="Arial"/>
                <a:ea typeface="Arial"/>
                <a:cs typeface="Arial"/>
                <a:sym typeface="Arial"/>
              </a:rPr>
              <a:t/>
            </a:r>
            <a:br>
              <a:rPr lang="de-DE" sz="2916">
                <a:solidFill>
                  <a:srgbClr val="724108"/>
                </a:solidFill>
                <a:latin typeface="Arial"/>
                <a:ea typeface="Arial"/>
                <a:cs typeface="Arial"/>
                <a:sym typeface="Arial"/>
              </a:rPr>
            </a:br>
            <a:endParaRPr sz="3887"/>
          </a:p>
        </p:txBody>
      </p:sp>
      <p:pic>
        <p:nvPicPr>
          <p:cNvPr id="296" name="Google Shape;296;p15"/>
          <p:cNvPicPr preferRelativeResize="0"/>
          <p:nvPr/>
        </p:nvPicPr>
        <p:blipFill rotWithShape="1">
          <a:blip r:embed="rId3">
            <a:alphaModFix/>
          </a:blip>
          <a:srcRect/>
          <a:stretch/>
        </p:blipFill>
        <p:spPr>
          <a:xfrm>
            <a:off x="9622804" y="260648"/>
            <a:ext cx="2070874" cy="801455"/>
          </a:xfrm>
          <a:prstGeom prst="rect">
            <a:avLst/>
          </a:prstGeom>
          <a:noFill/>
          <a:ln>
            <a:noFill/>
          </a:ln>
        </p:spPr>
      </p:pic>
      <p:graphicFrame>
        <p:nvGraphicFramePr>
          <p:cNvPr id="297" name="Google Shape;297;p15"/>
          <p:cNvGraphicFramePr/>
          <p:nvPr>
            <p:extLst>
              <p:ext uri="{D42A27DB-BD31-4B8C-83A1-F6EECF244321}">
                <p14:modId xmlns:p14="http://schemas.microsoft.com/office/powerpoint/2010/main" val="2131694653"/>
              </p:ext>
            </p:extLst>
          </p:nvPr>
        </p:nvGraphicFramePr>
        <p:xfrm>
          <a:off x="405780" y="1268764"/>
          <a:ext cx="10441200" cy="5246840"/>
        </p:xfrm>
        <a:graphic>
          <a:graphicData uri="http://schemas.openxmlformats.org/drawingml/2006/table">
            <a:tbl>
              <a:tblPr>
                <a:noFill/>
                <a:tableStyleId>{6CD96F6E-59D1-4656-98B7-64056B10AB3C}</a:tableStyleId>
              </a:tblPr>
              <a:tblGrid>
                <a:gridCol w="2610300">
                  <a:extLst>
                    <a:ext uri="{9D8B030D-6E8A-4147-A177-3AD203B41FA5}">
                      <a16:colId xmlns:a16="http://schemas.microsoft.com/office/drawing/2014/main" val="20000"/>
                    </a:ext>
                  </a:extLst>
                </a:gridCol>
                <a:gridCol w="2610300">
                  <a:extLst>
                    <a:ext uri="{9D8B030D-6E8A-4147-A177-3AD203B41FA5}">
                      <a16:colId xmlns:a16="http://schemas.microsoft.com/office/drawing/2014/main" val="20001"/>
                    </a:ext>
                  </a:extLst>
                </a:gridCol>
                <a:gridCol w="2610300">
                  <a:extLst>
                    <a:ext uri="{9D8B030D-6E8A-4147-A177-3AD203B41FA5}">
                      <a16:colId xmlns:a16="http://schemas.microsoft.com/office/drawing/2014/main" val="20002"/>
                    </a:ext>
                  </a:extLst>
                </a:gridCol>
                <a:gridCol w="2610300">
                  <a:extLst>
                    <a:ext uri="{9D8B030D-6E8A-4147-A177-3AD203B41FA5}">
                      <a16:colId xmlns:a16="http://schemas.microsoft.com/office/drawing/2014/main" val="20003"/>
                    </a:ext>
                  </a:extLst>
                </a:gridCol>
              </a:tblGrid>
              <a:tr h="329650">
                <a:tc>
                  <a:txBody>
                    <a:bodyPr/>
                    <a:lstStyle/>
                    <a:p>
                      <a:pPr marL="0" marR="0" lvl="0" indent="0" algn="ctr" rtl="0">
                        <a:lnSpc>
                          <a:spcPct val="100000"/>
                        </a:lnSpc>
                        <a:spcBef>
                          <a:spcPts val="0"/>
                        </a:spcBef>
                        <a:spcAft>
                          <a:spcPts val="0"/>
                        </a:spcAft>
                        <a:buClr>
                          <a:srgbClr val="000000"/>
                        </a:buClr>
                        <a:buSzPts val="1000"/>
                        <a:buFont typeface="Arial"/>
                        <a:buNone/>
                      </a:pPr>
                      <a:r>
                        <a:rPr lang="de-DE" sz="1000" b="1" i="0" u="none" strike="noStrike" cap="none">
                          <a:solidFill>
                            <a:srgbClr val="FFFFFF"/>
                          </a:solidFill>
                          <a:latin typeface="Arial"/>
                          <a:ea typeface="Arial"/>
                          <a:cs typeface="Arial"/>
                          <a:sym typeface="Arial"/>
                        </a:rPr>
                        <a:t>Anforderung</a:t>
                      </a:r>
                      <a:endParaRPr sz="1400" u="none" strike="noStrike" cap="none"/>
                    </a:p>
                  </a:txBody>
                  <a:tcPr marL="6500" marR="6500" marT="6500" marB="0" anchor="ctr">
                    <a:lnL w="19050" cap="flat" cmpd="sng">
                      <a:solidFill>
                        <a:srgbClr val="FFFFFF"/>
                      </a:solidFill>
                      <a:prstDash val="solid"/>
                      <a:round/>
                      <a:headEnd type="none" w="sm" len="sm"/>
                      <a:tailEnd type="none" w="sm" len="sm"/>
                    </a:lnL>
                    <a:lnR w="12700" cap="flat" cmpd="sng">
                      <a:solidFill>
                        <a:srgbClr val="CCCCCC"/>
                      </a:solidFill>
                      <a:prstDash val="solid"/>
                      <a:round/>
                      <a:headEnd type="none" w="sm" len="sm"/>
                      <a:tailEnd type="none" w="sm" len="sm"/>
                    </a:lnR>
                    <a:lnT w="19050" cap="flat" cmpd="sng">
                      <a:solidFill>
                        <a:srgbClr val="FFFFFF"/>
                      </a:solidFill>
                      <a:prstDash val="solid"/>
                      <a:round/>
                      <a:headEnd type="none" w="sm" len="sm"/>
                      <a:tailEnd type="none" w="sm" len="sm"/>
                    </a:lnT>
                    <a:lnB w="12700" cap="flat" cmpd="sng">
                      <a:solidFill>
                        <a:srgbClr val="CCCCCC"/>
                      </a:solidFill>
                      <a:prstDash val="solid"/>
                      <a:round/>
                      <a:headEnd type="none" w="sm" len="sm"/>
                      <a:tailEnd type="none" w="sm" len="sm"/>
                    </a:lnB>
                    <a:solidFill>
                      <a:srgbClr val="E88B1C"/>
                    </a:solidFill>
                  </a:tcPr>
                </a:tc>
                <a:tc>
                  <a:txBody>
                    <a:bodyPr/>
                    <a:lstStyle/>
                    <a:p>
                      <a:pPr marL="0" marR="0" lvl="0" indent="0" algn="ctr" rtl="0">
                        <a:lnSpc>
                          <a:spcPct val="100000"/>
                        </a:lnSpc>
                        <a:spcBef>
                          <a:spcPts val="0"/>
                        </a:spcBef>
                        <a:spcAft>
                          <a:spcPts val="0"/>
                        </a:spcAft>
                        <a:buClr>
                          <a:srgbClr val="000000"/>
                        </a:buClr>
                        <a:buSzPts val="1000"/>
                        <a:buFont typeface="Arial"/>
                        <a:buNone/>
                      </a:pPr>
                      <a:r>
                        <a:rPr lang="de-DE" sz="1000" b="1" i="0" u="none" strike="noStrike" cap="none">
                          <a:solidFill>
                            <a:srgbClr val="FFFFFF"/>
                          </a:solidFill>
                          <a:latin typeface="Arial"/>
                          <a:ea typeface="Arial"/>
                          <a:cs typeface="Arial"/>
                          <a:sym typeface="Arial"/>
                        </a:rPr>
                        <a:t>Wert gefordert</a:t>
                      </a:r>
                      <a:endParaRPr sz="1400" u="none" strike="noStrike" cap="none"/>
                    </a:p>
                  </a:txBody>
                  <a:tcPr marL="6500" marR="6500" marT="6500" marB="0" anchor="ctr">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9050" cap="flat" cmpd="sng">
                      <a:solidFill>
                        <a:srgbClr val="FFFFFF"/>
                      </a:solidFill>
                      <a:prstDash val="solid"/>
                      <a:round/>
                      <a:headEnd type="none" w="sm" len="sm"/>
                      <a:tailEnd type="none" w="sm" len="sm"/>
                    </a:lnT>
                    <a:lnB w="12700" cap="flat" cmpd="sng">
                      <a:solidFill>
                        <a:srgbClr val="403D93"/>
                      </a:solidFill>
                      <a:prstDash val="solid"/>
                      <a:round/>
                      <a:headEnd type="none" w="sm" len="sm"/>
                      <a:tailEnd type="none" w="sm" len="sm"/>
                    </a:lnB>
                    <a:solidFill>
                      <a:srgbClr val="E88B1C"/>
                    </a:solidFill>
                  </a:tcPr>
                </a:tc>
                <a:tc>
                  <a:txBody>
                    <a:bodyPr/>
                    <a:lstStyle/>
                    <a:p>
                      <a:pPr marL="0" marR="0" lvl="0" indent="0" algn="ctr" rtl="0">
                        <a:lnSpc>
                          <a:spcPct val="100000"/>
                        </a:lnSpc>
                        <a:spcBef>
                          <a:spcPts val="0"/>
                        </a:spcBef>
                        <a:spcAft>
                          <a:spcPts val="0"/>
                        </a:spcAft>
                        <a:buClr>
                          <a:srgbClr val="000000"/>
                        </a:buClr>
                        <a:buSzPts val="1000"/>
                        <a:buFont typeface="Arial"/>
                        <a:buNone/>
                      </a:pPr>
                      <a:r>
                        <a:rPr lang="de-DE" sz="1000" b="1" i="0" u="none" strike="noStrike" cap="none">
                          <a:solidFill>
                            <a:srgbClr val="FFFFFF"/>
                          </a:solidFill>
                          <a:latin typeface="Arial"/>
                          <a:ea typeface="Arial"/>
                          <a:cs typeface="Arial"/>
                          <a:sym typeface="Arial"/>
                        </a:rPr>
                        <a:t>Wert aktuell</a:t>
                      </a:r>
                      <a:endParaRPr sz="1400" u="none" strike="noStrike" cap="none"/>
                    </a:p>
                  </a:txBody>
                  <a:tcPr marL="6500" marR="6500" marT="6500" marB="0" anchor="ctr">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9050" cap="flat" cmpd="sng">
                      <a:solidFill>
                        <a:srgbClr val="FFFFFF"/>
                      </a:solidFill>
                      <a:prstDash val="solid"/>
                      <a:round/>
                      <a:headEnd type="none" w="sm" len="sm"/>
                      <a:tailEnd type="none" w="sm" len="sm"/>
                    </a:lnT>
                    <a:lnB w="12700" cap="flat" cmpd="sng">
                      <a:solidFill>
                        <a:srgbClr val="CCCCCC"/>
                      </a:solidFill>
                      <a:prstDash val="solid"/>
                      <a:round/>
                      <a:headEnd type="none" w="sm" len="sm"/>
                      <a:tailEnd type="none" w="sm" len="sm"/>
                    </a:lnB>
                    <a:solidFill>
                      <a:srgbClr val="E88B1C"/>
                    </a:solidFill>
                  </a:tcPr>
                </a:tc>
                <a:tc>
                  <a:txBody>
                    <a:bodyPr/>
                    <a:lstStyle/>
                    <a:p>
                      <a:pPr marL="0" marR="0" lvl="0" indent="0" algn="ctr" rtl="0">
                        <a:lnSpc>
                          <a:spcPct val="100000"/>
                        </a:lnSpc>
                        <a:spcBef>
                          <a:spcPts val="0"/>
                        </a:spcBef>
                        <a:spcAft>
                          <a:spcPts val="0"/>
                        </a:spcAft>
                        <a:buClr>
                          <a:srgbClr val="000000"/>
                        </a:buClr>
                        <a:buSzPts val="1000"/>
                        <a:buFont typeface="Arial"/>
                        <a:buNone/>
                      </a:pPr>
                      <a:r>
                        <a:rPr lang="de-DE" sz="1000" b="1" i="0" u="none" strike="noStrike" cap="none">
                          <a:solidFill>
                            <a:srgbClr val="FFFFFF"/>
                          </a:solidFill>
                          <a:latin typeface="Arial"/>
                          <a:ea typeface="Arial"/>
                          <a:cs typeface="Arial"/>
                          <a:sym typeface="Arial"/>
                        </a:rPr>
                        <a:t>Überprüfungsmethode</a:t>
                      </a:r>
                      <a:endParaRPr sz="1400" u="none" strike="noStrike" cap="none"/>
                    </a:p>
                  </a:txBody>
                  <a:tcPr marL="6500" marR="6500" marT="6500" marB="0" anchor="ctr">
                    <a:lnL w="12700" cap="flat" cmpd="sng">
                      <a:solidFill>
                        <a:srgbClr val="CCCCCC"/>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2700" cap="flat" cmpd="sng">
                      <a:solidFill>
                        <a:srgbClr val="CCCCCC"/>
                      </a:solidFill>
                      <a:prstDash val="solid"/>
                      <a:round/>
                      <a:headEnd type="none" w="sm" len="sm"/>
                      <a:tailEnd type="none" w="sm" len="sm"/>
                    </a:lnB>
                    <a:solidFill>
                      <a:srgbClr val="E88B1C"/>
                    </a:solidFill>
                  </a:tcPr>
                </a:tc>
                <a:extLst>
                  <a:ext uri="{0D108BD9-81ED-4DB2-BD59-A6C34878D82A}">
                    <a16:rowId xmlns:a16="http://schemas.microsoft.com/office/drawing/2014/main" val="10000"/>
                  </a:ext>
                </a:extLst>
              </a:tr>
              <a:tr h="289450">
                <a:tc>
                  <a:txBody>
                    <a:bodyPr/>
                    <a:lstStyle/>
                    <a:p>
                      <a:pPr marL="0" marR="0" lvl="0" indent="0" algn="ctr" rtl="0">
                        <a:lnSpc>
                          <a:spcPct val="100000"/>
                        </a:lnSpc>
                        <a:spcBef>
                          <a:spcPts val="0"/>
                        </a:spcBef>
                        <a:spcAft>
                          <a:spcPts val="0"/>
                        </a:spcAft>
                        <a:buClr>
                          <a:srgbClr val="000000"/>
                        </a:buClr>
                        <a:buSzPts val="1000"/>
                        <a:buFont typeface="Arial"/>
                        <a:buNone/>
                      </a:pPr>
                      <a:r>
                        <a:rPr lang="de-DE" sz="1000" b="0" i="0" u="none" strike="noStrike" cap="none">
                          <a:solidFill>
                            <a:srgbClr val="000000"/>
                          </a:solidFill>
                          <a:latin typeface="Calibri"/>
                          <a:ea typeface="Calibri"/>
                          <a:cs typeface="Calibri"/>
                          <a:sym typeface="Calibri"/>
                        </a:rPr>
                        <a:t>Material (ausgenommen Dichtungen)</a:t>
                      </a:r>
                      <a:endParaRPr sz="1400" u="none" strike="noStrike" cap="none"/>
                    </a:p>
                  </a:txBody>
                  <a:tcPr marL="6500" marR="6500" marT="6500" marB="0" anchor="ctr">
                    <a:lnL w="19050" cap="flat" cmpd="sng">
                      <a:solidFill>
                        <a:srgbClr val="FFFFFF"/>
                      </a:solidFill>
                      <a:prstDash val="solid"/>
                      <a:round/>
                      <a:headEnd type="none" w="sm" len="sm"/>
                      <a:tailEnd type="none" w="sm" len="sm"/>
                    </a:lnL>
                    <a:lnR w="12700" cap="flat" cmpd="sng">
                      <a:solidFill>
                        <a:srgbClr val="403D93"/>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004893"/>
                      </a:solidFill>
                      <a:prstDash val="solid"/>
                      <a:round/>
                      <a:headEnd type="none" w="sm" len="sm"/>
                      <a:tailEnd type="none" w="sm" len="sm"/>
                    </a:lnB>
                    <a:solidFill>
                      <a:srgbClr val="F6DACC"/>
                    </a:solidFill>
                  </a:tcPr>
                </a:tc>
                <a:tc>
                  <a:txBody>
                    <a:bodyPr/>
                    <a:lstStyle/>
                    <a:p>
                      <a:pPr marL="0" marR="0" lvl="0" indent="0" algn="ctr" rtl="0">
                        <a:lnSpc>
                          <a:spcPct val="100000"/>
                        </a:lnSpc>
                        <a:spcBef>
                          <a:spcPts val="0"/>
                        </a:spcBef>
                        <a:spcAft>
                          <a:spcPts val="0"/>
                        </a:spcAft>
                        <a:buClr>
                          <a:srgbClr val="000000"/>
                        </a:buClr>
                        <a:buSzPts val="1000"/>
                        <a:buFont typeface="Arial"/>
                        <a:buNone/>
                      </a:pPr>
                      <a:r>
                        <a:rPr lang="de-DE" sz="1000" b="0" i="0" u="none" strike="noStrike" cap="none">
                          <a:solidFill>
                            <a:srgbClr val="000000"/>
                          </a:solidFill>
                          <a:latin typeface="Calibri"/>
                          <a:ea typeface="Calibri"/>
                          <a:cs typeface="Calibri"/>
                          <a:sym typeface="Calibri"/>
                        </a:rPr>
                        <a:t>Aluminium</a:t>
                      </a:r>
                      <a:endParaRPr sz="1400" u="none" strike="noStrike" cap="none"/>
                    </a:p>
                  </a:txBody>
                  <a:tcPr marL="6500" marR="6500" marT="6500" marB="0" anchor="ctr">
                    <a:lnL w="12700" cap="flat" cmpd="sng">
                      <a:solidFill>
                        <a:srgbClr val="403D93"/>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403D93"/>
                      </a:solidFill>
                      <a:prstDash val="solid"/>
                      <a:round/>
                      <a:headEnd type="none" w="sm" len="sm"/>
                      <a:tailEnd type="none" w="sm" len="sm"/>
                    </a:lnT>
                    <a:lnB w="12700" cap="flat" cmpd="sng">
                      <a:solidFill>
                        <a:srgbClr val="403D93"/>
                      </a:solidFill>
                      <a:prstDash val="solid"/>
                      <a:round/>
                      <a:headEnd type="none" w="sm" len="sm"/>
                      <a:tailEnd type="none" w="sm" len="sm"/>
                    </a:lnB>
                    <a:solidFill>
                      <a:srgbClr val="F6DACC"/>
                    </a:solidFill>
                  </a:tcPr>
                </a:tc>
                <a:tc>
                  <a:txBody>
                    <a:bodyPr/>
                    <a:lstStyle/>
                    <a:p>
                      <a:pPr marL="0" marR="0" lvl="0" indent="0" algn="ctr" rtl="0">
                        <a:lnSpc>
                          <a:spcPct val="100000"/>
                        </a:lnSpc>
                        <a:spcBef>
                          <a:spcPts val="0"/>
                        </a:spcBef>
                        <a:spcAft>
                          <a:spcPts val="0"/>
                        </a:spcAft>
                        <a:buClr>
                          <a:srgbClr val="000000"/>
                        </a:buClr>
                        <a:buSzPts val="1000"/>
                        <a:buFont typeface="Arial"/>
                        <a:buNone/>
                      </a:pPr>
                      <a:r>
                        <a:rPr lang="de-DE" sz="1400" b="0" i="0" u="none" strike="noStrike" cap="none" dirty="0">
                          <a:solidFill>
                            <a:srgbClr val="000000"/>
                          </a:solidFill>
                          <a:latin typeface="Calibri"/>
                          <a:ea typeface="Calibri"/>
                          <a:cs typeface="Calibri"/>
                          <a:sym typeface="Calibri"/>
                        </a:rPr>
                        <a:t>Aluminium &amp; </a:t>
                      </a:r>
                      <a:r>
                        <a:rPr lang="de-DE" sz="1400" b="0" i="0" u="none" strike="noStrike" cap="none" dirty="0" err="1">
                          <a:solidFill>
                            <a:srgbClr val="000000"/>
                          </a:solidFill>
                          <a:latin typeface="Calibri"/>
                          <a:ea typeface="Calibri"/>
                          <a:cs typeface="Calibri"/>
                          <a:sym typeface="Calibri"/>
                        </a:rPr>
                        <a:t>NBR</a:t>
                      </a:r>
                      <a:endParaRPr sz="2400" u="none" strike="noStrike" cap="none" dirty="0"/>
                    </a:p>
                  </a:txBody>
                  <a:tcPr marL="6500" marR="6500" marT="6500" marB="0" anchor="ctr">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solidFill>
                      <a:srgbClr val="00B050"/>
                    </a:solidFill>
                  </a:tcPr>
                </a:tc>
                <a:tc>
                  <a:txBody>
                    <a:bodyPr/>
                    <a:lstStyle/>
                    <a:p>
                      <a:pPr marL="0" marR="0" lvl="0" indent="0" algn="ctr" rtl="0">
                        <a:lnSpc>
                          <a:spcPct val="100000"/>
                        </a:lnSpc>
                        <a:spcBef>
                          <a:spcPts val="0"/>
                        </a:spcBef>
                        <a:spcAft>
                          <a:spcPts val="0"/>
                        </a:spcAft>
                        <a:buClr>
                          <a:srgbClr val="000000"/>
                        </a:buClr>
                        <a:buSzPts val="1000"/>
                        <a:buFont typeface="Arial"/>
                        <a:buNone/>
                      </a:pPr>
                      <a:r>
                        <a:rPr lang="de-DE" sz="1400" b="0" i="0" u="none" strike="noStrike" cap="none">
                          <a:solidFill>
                            <a:srgbClr val="000000"/>
                          </a:solidFill>
                          <a:latin typeface="Calibri"/>
                          <a:ea typeface="Calibri"/>
                          <a:cs typeface="Calibri"/>
                          <a:sym typeface="Calibri"/>
                        </a:rPr>
                        <a:t>Stückliste</a:t>
                      </a:r>
                      <a:endParaRPr sz="2400" u="none" strike="noStrike" cap="none"/>
                    </a:p>
                  </a:txBody>
                  <a:tcPr marL="6500" marR="6500" marT="6500" marB="0" anchor="ctr">
                    <a:lnL w="12700" cap="flat" cmpd="sng">
                      <a:solidFill>
                        <a:srgbClr val="CCCCCC"/>
                      </a:solidFill>
                      <a:prstDash val="solid"/>
                      <a:round/>
                      <a:headEnd type="none" w="sm" len="sm"/>
                      <a:tailEnd type="none" w="sm" len="sm"/>
                    </a:lnL>
                    <a:lnR w="19050" cap="flat" cmpd="sng">
                      <a:solidFill>
                        <a:srgbClr val="FFFFFF"/>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solidFill>
                      <a:srgbClr val="00B050"/>
                    </a:solidFill>
                  </a:tcPr>
                </a:tc>
                <a:extLst>
                  <a:ext uri="{0D108BD9-81ED-4DB2-BD59-A6C34878D82A}">
                    <a16:rowId xmlns:a16="http://schemas.microsoft.com/office/drawing/2014/main" val="10001"/>
                  </a:ext>
                </a:extLst>
              </a:tr>
              <a:tr h="289450">
                <a:tc>
                  <a:txBody>
                    <a:bodyPr/>
                    <a:lstStyle/>
                    <a:p>
                      <a:pPr marL="0" marR="0" lvl="0" indent="0" algn="ctr" rtl="0">
                        <a:lnSpc>
                          <a:spcPct val="100000"/>
                        </a:lnSpc>
                        <a:spcBef>
                          <a:spcPts val="0"/>
                        </a:spcBef>
                        <a:spcAft>
                          <a:spcPts val="0"/>
                        </a:spcAft>
                        <a:buClr>
                          <a:srgbClr val="000000"/>
                        </a:buClr>
                        <a:buSzPts val="1000"/>
                        <a:buFont typeface="Arial"/>
                        <a:buNone/>
                      </a:pPr>
                      <a:r>
                        <a:rPr lang="de-DE" sz="1000" b="0" i="0" u="none" strike="noStrike" cap="none">
                          <a:solidFill>
                            <a:srgbClr val="000000"/>
                          </a:solidFill>
                          <a:latin typeface="Calibri"/>
                          <a:ea typeface="Calibri"/>
                          <a:cs typeface="Calibri"/>
                          <a:sym typeface="Calibri"/>
                        </a:rPr>
                        <a:t>Gesamtgewicht des Produkts</a:t>
                      </a:r>
                      <a:endParaRPr sz="1400" u="none" strike="noStrike" cap="none"/>
                    </a:p>
                  </a:txBody>
                  <a:tcPr marL="6500" marR="6500" marT="6500" marB="0" anchor="ctr">
                    <a:lnL w="19050" cap="flat" cmpd="sng">
                      <a:solidFill>
                        <a:srgbClr val="004893"/>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004893"/>
                      </a:solidFill>
                      <a:prstDash val="solid"/>
                      <a:round/>
                      <a:headEnd type="none" w="sm" len="sm"/>
                      <a:tailEnd type="none" w="sm" len="sm"/>
                    </a:lnT>
                    <a:lnB w="12700" cap="flat" cmpd="sng">
                      <a:solidFill>
                        <a:srgbClr val="004893"/>
                      </a:solidFill>
                      <a:prstDash val="solid"/>
                      <a:round/>
                      <a:headEnd type="none" w="sm" len="sm"/>
                      <a:tailEnd type="none" w="sm" len="sm"/>
                    </a:lnB>
                    <a:solidFill>
                      <a:srgbClr val="FBEEE7"/>
                    </a:solidFill>
                  </a:tcPr>
                </a:tc>
                <a:tc>
                  <a:txBody>
                    <a:bodyPr/>
                    <a:lstStyle/>
                    <a:p>
                      <a:pPr marL="0" marR="0" lvl="0" indent="0" algn="ctr" rtl="0">
                        <a:lnSpc>
                          <a:spcPct val="100000"/>
                        </a:lnSpc>
                        <a:spcBef>
                          <a:spcPts val="0"/>
                        </a:spcBef>
                        <a:spcAft>
                          <a:spcPts val="0"/>
                        </a:spcAft>
                        <a:buClr>
                          <a:srgbClr val="000000"/>
                        </a:buClr>
                        <a:buSzPts val="1000"/>
                        <a:buFont typeface="Arial"/>
                        <a:buNone/>
                      </a:pPr>
                      <a:r>
                        <a:rPr lang="de-DE" sz="1000" b="0" i="0" u="none" strike="noStrike" cap="none" dirty="0">
                          <a:solidFill>
                            <a:srgbClr val="000000"/>
                          </a:solidFill>
                          <a:latin typeface="Calibri"/>
                          <a:ea typeface="Calibri"/>
                          <a:cs typeface="Calibri"/>
                          <a:sym typeface="Calibri"/>
                        </a:rPr>
                        <a:t>&lt;150 g</a:t>
                      </a:r>
                      <a:endParaRPr sz="1400" u="none" strike="noStrike" cap="none" dirty="0"/>
                    </a:p>
                  </a:txBody>
                  <a:tcPr marL="6500" marR="6500" marT="6500" marB="0" anchor="ctr">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403D93"/>
                      </a:solidFill>
                      <a:prstDash val="solid"/>
                      <a:round/>
                      <a:headEnd type="none" w="sm" len="sm"/>
                      <a:tailEnd type="none" w="sm" len="sm"/>
                    </a:lnT>
                    <a:lnB w="12700" cap="flat" cmpd="sng">
                      <a:solidFill>
                        <a:srgbClr val="C04D93"/>
                      </a:solidFill>
                      <a:prstDash val="solid"/>
                      <a:round/>
                      <a:headEnd type="none" w="sm" len="sm"/>
                      <a:tailEnd type="none" w="sm" len="sm"/>
                    </a:lnB>
                    <a:solidFill>
                      <a:srgbClr val="FBEEE7"/>
                    </a:solidFill>
                  </a:tcPr>
                </a:tc>
                <a:tc>
                  <a:txBody>
                    <a:bodyPr/>
                    <a:lstStyle/>
                    <a:p>
                      <a:pPr marL="0" marR="0" lvl="0" indent="0" algn="ctr" rtl="0">
                        <a:lnSpc>
                          <a:spcPct val="100000"/>
                        </a:lnSpc>
                        <a:spcBef>
                          <a:spcPts val="0"/>
                        </a:spcBef>
                        <a:spcAft>
                          <a:spcPts val="0"/>
                        </a:spcAft>
                        <a:buClr>
                          <a:srgbClr val="000000"/>
                        </a:buClr>
                        <a:buSzPts val="1000"/>
                        <a:buFont typeface="Arial"/>
                        <a:buNone/>
                      </a:pPr>
                      <a:r>
                        <a:rPr lang="de-DE" sz="1400" b="0" i="0" u="none" strike="noStrike" cap="none" dirty="0">
                          <a:solidFill>
                            <a:srgbClr val="000000"/>
                          </a:solidFill>
                          <a:latin typeface="Calibri"/>
                          <a:ea typeface="Calibri"/>
                          <a:cs typeface="Calibri"/>
                          <a:sym typeface="Calibri"/>
                        </a:rPr>
                        <a:t>150,844 g</a:t>
                      </a:r>
                      <a:endParaRPr sz="2400" u="none" strike="noStrike" cap="none" dirty="0"/>
                    </a:p>
                  </a:txBody>
                  <a:tcPr marL="6500" marR="6500" marT="6500" marB="0" anchor="ctr">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9050" cap="flat" cmpd="sng">
                      <a:solidFill>
                        <a:srgbClr val="FFFFFF"/>
                      </a:solidFill>
                      <a:prstDash val="solid"/>
                      <a:round/>
                      <a:headEnd type="none" w="sm" len="sm"/>
                      <a:tailEnd type="none" w="sm" len="sm"/>
                    </a:lnB>
                    <a:solidFill>
                      <a:srgbClr val="00B050"/>
                    </a:solidFill>
                  </a:tcPr>
                </a:tc>
                <a:tc>
                  <a:txBody>
                    <a:bodyPr/>
                    <a:lstStyle/>
                    <a:p>
                      <a:pPr marL="0" marR="0" lvl="0" indent="0" algn="ctr" rtl="0">
                        <a:lnSpc>
                          <a:spcPct val="100000"/>
                        </a:lnSpc>
                        <a:spcBef>
                          <a:spcPts val="0"/>
                        </a:spcBef>
                        <a:spcAft>
                          <a:spcPts val="0"/>
                        </a:spcAft>
                        <a:buClr>
                          <a:srgbClr val="000000"/>
                        </a:buClr>
                        <a:buSzPts val="1000"/>
                        <a:buFont typeface="Arial"/>
                        <a:buNone/>
                      </a:pPr>
                      <a:r>
                        <a:rPr lang="de-DE" sz="1400" b="0" i="0" u="none" strike="noStrike" cap="none">
                          <a:solidFill>
                            <a:srgbClr val="000000"/>
                          </a:solidFill>
                          <a:latin typeface="Calibri"/>
                          <a:ea typeface="Calibri"/>
                          <a:cs typeface="Calibri"/>
                          <a:sym typeface="Calibri"/>
                        </a:rPr>
                        <a:t>CAD</a:t>
                      </a:r>
                      <a:endParaRPr sz="2400" u="none" strike="noStrike" cap="none"/>
                    </a:p>
                  </a:txBody>
                  <a:tcPr marL="6500" marR="6500" marT="6500" marB="0" anchor="ctr">
                    <a:lnL w="12700" cap="flat" cmpd="sng">
                      <a:solidFill>
                        <a:srgbClr val="CCCCCC"/>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CCCCCC"/>
                      </a:solidFill>
                      <a:prstDash val="solid"/>
                      <a:round/>
                      <a:headEnd type="none" w="sm" len="sm"/>
                      <a:tailEnd type="none" w="sm" len="sm"/>
                    </a:lnT>
                    <a:lnB w="19050" cap="flat" cmpd="sng">
                      <a:solidFill>
                        <a:srgbClr val="FFFFFF"/>
                      </a:solidFill>
                      <a:prstDash val="solid"/>
                      <a:round/>
                      <a:headEnd type="none" w="sm" len="sm"/>
                      <a:tailEnd type="none" w="sm" len="sm"/>
                    </a:lnB>
                    <a:solidFill>
                      <a:srgbClr val="00B050"/>
                    </a:solidFill>
                  </a:tcPr>
                </a:tc>
                <a:extLst>
                  <a:ext uri="{0D108BD9-81ED-4DB2-BD59-A6C34878D82A}">
                    <a16:rowId xmlns:a16="http://schemas.microsoft.com/office/drawing/2014/main" val="10002"/>
                  </a:ext>
                </a:extLst>
              </a:tr>
              <a:tr h="538700">
                <a:tc rowSpan="3">
                  <a:txBody>
                    <a:bodyPr/>
                    <a:lstStyle/>
                    <a:p>
                      <a:pPr marL="0" marR="0" lvl="0" indent="0" algn="ctr" rtl="0">
                        <a:lnSpc>
                          <a:spcPct val="100000"/>
                        </a:lnSpc>
                        <a:spcBef>
                          <a:spcPts val="0"/>
                        </a:spcBef>
                        <a:spcAft>
                          <a:spcPts val="0"/>
                        </a:spcAft>
                        <a:buClr>
                          <a:srgbClr val="000000"/>
                        </a:buClr>
                        <a:buSzPts val="1000"/>
                        <a:buFont typeface="Arial"/>
                        <a:buNone/>
                      </a:pPr>
                      <a:r>
                        <a:rPr lang="de-DE" sz="1000" b="0" i="0" u="none" strike="noStrike" cap="none" dirty="0">
                          <a:solidFill>
                            <a:srgbClr val="000000"/>
                          </a:solidFill>
                          <a:latin typeface="Calibri"/>
                          <a:ea typeface="Calibri"/>
                          <a:cs typeface="Calibri"/>
                          <a:sym typeface="Calibri"/>
                        </a:rPr>
                        <a:t>Vielseitig einsetzbar</a:t>
                      </a:r>
                      <a:endParaRPr sz="1400" u="none" strike="noStrike" cap="none" dirty="0"/>
                    </a:p>
                  </a:txBody>
                  <a:tcPr marL="6500" marR="6500" marT="6500" marB="0" anchor="ctr">
                    <a:lnL w="19050" cap="flat" cmpd="sng">
                      <a:solidFill>
                        <a:srgbClr val="FFFFFF"/>
                      </a:solidFill>
                      <a:prstDash val="solid"/>
                      <a:round/>
                      <a:headEnd type="none" w="sm" len="sm"/>
                      <a:tailEnd type="none" w="sm" len="sm"/>
                    </a:lnL>
                    <a:lnR w="12700" cap="flat" cmpd="sng">
                      <a:solidFill>
                        <a:srgbClr val="C04D93"/>
                      </a:solidFill>
                      <a:prstDash val="solid"/>
                      <a:round/>
                      <a:headEnd type="none" w="sm" len="sm"/>
                      <a:tailEnd type="none" w="sm" len="sm"/>
                    </a:lnR>
                    <a:lnT w="12700" cap="flat" cmpd="sng">
                      <a:solidFill>
                        <a:srgbClr val="004893"/>
                      </a:solidFill>
                      <a:prstDash val="solid"/>
                      <a:round/>
                      <a:headEnd type="none" w="sm" len="sm"/>
                      <a:tailEnd type="none" w="sm" len="sm"/>
                    </a:lnT>
                    <a:lnB w="12700" cap="flat" cmpd="sng">
                      <a:solidFill>
                        <a:srgbClr val="CCCCCC"/>
                      </a:solidFill>
                      <a:prstDash val="solid"/>
                      <a:round/>
                      <a:headEnd type="none" w="sm" len="sm"/>
                      <a:tailEnd type="none" w="sm" len="sm"/>
                    </a:lnB>
                    <a:solidFill>
                      <a:srgbClr val="F6DACC"/>
                    </a:solidFill>
                  </a:tcPr>
                </a:tc>
                <a:tc>
                  <a:txBody>
                    <a:bodyPr/>
                    <a:lstStyle/>
                    <a:p>
                      <a:pPr marL="0" marR="0" lvl="0" indent="0" algn="ctr" rtl="0">
                        <a:lnSpc>
                          <a:spcPct val="100000"/>
                        </a:lnSpc>
                        <a:spcBef>
                          <a:spcPts val="0"/>
                        </a:spcBef>
                        <a:spcAft>
                          <a:spcPts val="0"/>
                        </a:spcAft>
                        <a:buClr>
                          <a:srgbClr val="000000"/>
                        </a:buClr>
                        <a:buSzPts val="1000"/>
                        <a:buFont typeface="Arial"/>
                        <a:buNone/>
                      </a:pPr>
                      <a:r>
                        <a:rPr lang="de-DE" sz="1000" b="0" i="0" u="none" strike="noStrike" cap="none">
                          <a:solidFill>
                            <a:srgbClr val="000000"/>
                          </a:solidFill>
                          <a:latin typeface="Calibri"/>
                          <a:ea typeface="Calibri"/>
                          <a:cs typeface="Calibri"/>
                          <a:sym typeface="Calibri"/>
                        </a:rPr>
                        <a:t>Für Dunlop-, Schrader- und Sclaverandventile einsetzbar</a:t>
                      </a:r>
                      <a:endParaRPr sz="1400" u="none" strike="noStrike" cap="none"/>
                    </a:p>
                  </a:txBody>
                  <a:tcPr marL="6500" marR="6500" marT="6500" marB="0" anchor="ctr">
                    <a:lnL w="12700" cap="flat" cmpd="sng">
                      <a:solidFill>
                        <a:srgbClr val="C04D93"/>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04D93"/>
                      </a:solidFill>
                      <a:prstDash val="solid"/>
                      <a:round/>
                      <a:headEnd type="none" w="sm" len="sm"/>
                      <a:tailEnd type="none" w="sm" len="sm"/>
                    </a:lnT>
                    <a:lnB w="19050" cap="flat" cmpd="sng">
                      <a:solidFill>
                        <a:srgbClr val="FFFFFF"/>
                      </a:solidFill>
                      <a:prstDash val="solid"/>
                      <a:round/>
                      <a:headEnd type="none" w="sm" len="sm"/>
                      <a:tailEnd type="none" w="sm" len="sm"/>
                    </a:lnB>
                    <a:solidFill>
                      <a:srgbClr val="F6DACC"/>
                    </a:solidFill>
                  </a:tcPr>
                </a:tc>
                <a:tc>
                  <a:txBody>
                    <a:bodyPr/>
                    <a:lstStyle/>
                    <a:p>
                      <a:pPr marL="0" marR="0" lvl="0" indent="0" algn="ctr" rtl="0">
                        <a:lnSpc>
                          <a:spcPct val="100000"/>
                        </a:lnSpc>
                        <a:spcBef>
                          <a:spcPts val="0"/>
                        </a:spcBef>
                        <a:spcAft>
                          <a:spcPts val="0"/>
                        </a:spcAft>
                        <a:buClr>
                          <a:srgbClr val="000000"/>
                        </a:buClr>
                        <a:buSzPts val="1000"/>
                        <a:buFont typeface="Arial"/>
                        <a:buNone/>
                      </a:pPr>
                      <a:r>
                        <a:rPr lang="de-DE" sz="1400" b="0" i="0" u="none" strike="noStrike" cap="none" dirty="0">
                          <a:solidFill>
                            <a:srgbClr val="000000"/>
                          </a:solidFill>
                          <a:latin typeface="Calibri"/>
                          <a:ea typeface="Calibri"/>
                          <a:cs typeface="Calibri"/>
                          <a:sym typeface="Calibri"/>
                        </a:rPr>
                        <a:t>Alle</a:t>
                      </a:r>
                      <a:endParaRPr sz="2400" u="none" strike="noStrike" cap="none" dirty="0"/>
                    </a:p>
                  </a:txBody>
                  <a:tcPr marL="6500" marR="6500" marT="6500" marB="0" anchor="ctr">
                    <a:lnL w="12700" cap="flat" cmpd="sng">
                      <a:solidFill>
                        <a:srgbClr val="CCCCCC"/>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00B050"/>
                    </a:solidFill>
                  </a:tcPr>
                </a:tc>
                <a:tc>
                  <a:txBody>
                    <a:bodyPr/>
                    <a:lstStyle/>
                    <a:p>
                      <a:pPr marL="0" marR="0" lvl="0" indent="0" algn="ctr" rtl="0">
                        <a:lnSpc>
                          <a:spcPct val="100000"/>
                        </a:lnSpc>
                        <a:spcBef>
                          <a:spcPts val="0"/>
                        </a:spcBef>
                        <a:spcAft>
                          <a:spcPts val="0"/>
                        </a:spcAft>
                        <a:buClr>
                          <a:srgbClr val="000000"/>
                        </a:buClr>
                        <a:buSzPts val="1000"/>
                        <a:buFont typeface="Arial"/>
                        <a:buNone/>
                      </a:pPr>
                      <a:r>
                        <a:rPr lang="de-DE" sz="1400" b="0" i="0" u="none" strike="noStrike" cap="none">
                          <a:solidFill>
                            <a:srgbClr val="000000"/>
                          </a:solidFill>
                          <a:latin typeface="Calibri"/>
                          <a:ea typeface="Calibri"/>
                          <a:cs typeface="Calibri"/>
                          <a:sym typeface="Calibri"/>
                        </a:rPr>
                        <a:t>Experiment</a:t>
                      </a:r>
                      <a:endParaRPr sz="2400" u="none" strike="noStrike" cap="none"/>
                    </a:p>
                  </a:txBody>
                  <a:tcPr marL="6500" marR="6500" marT="6500" marB="0" anchor="ctr">
                    <a:lnL w="1905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00B050"/>
                    </a:solidFill>
                  </a:tcPr>
                </a:tc>
                <a:extLst>
                  <a:ext uri="{0D108BD9-81ED-4DB2-BD59-A6C34878D82A}">
                    <a16:rowId xmlns:a16="http://schemas.microsoft.com/office/drawing/2014/main" val="10003"/>
                  </a:ext>
                </a:extLst>
              </a:tr>
              <a:tr h="289450">
                <a:tc vMerge="1">
                  <a:txBody>
                    <a:bodyPr/>
                    <a:lstStyle/>
                    <a:p>
                      <a:endParaRPr lang="de-DE"/>
                    </a:p>
                  </a:txBody>
                  <a:tcPr/>
                </a:tc>
                <a:tc>
                  <a:txBody>
                    <a:bodyPr/>
                    <a:lstStyle/>
                    <a:p>
                      <a:pPr marL="0" marR="0" lvl="0" indent="0" algn="ctr" rtl="0">
                        <a:lnSpc>
                          <a:spcPct val="100000"/>
                        </a:lnSpc>
                        <a:spcBef>
                          <a:spcPts val="0"/>
                        </a:spcBef>
                        <a:spcAft>
                          <a:spcPts val="0"/>
                        </a:spcAft>
                        <a:buClr>
                          <a:srgbClr val="000000"/>
                        </a:buClr>
                        <a:buSzPts val="1000"/>
                        <a:buFont typeface="Arial"/>
                        <a:buNone/>
                      </a:pPr>
                      <a:r>
                        <a:rPr lang="de-DE" sz="1000" b="0" i="0" u="none" strike="noStrike" cap="none" dirty="0">
                          <a:solidFill>
                            <a:srgbClr val="000000"/>
                          </a:solidFill>
                          <a:latin typeface="Calibri"/>
                          <a:ea typeface="Calibri"/>
                          <a:cs typeface="Calibri"/>
                          <a:sym typeface="Calibri"/>
                        </a:rPr>
                        <a:t>Rückschlagventil vorhanden</a:t>
                      </a:r>
                      <a:endParaRPr sz="1400" u="none" strike="noStrike" cap="none" dirty="0"/>
                    </a:p>
                  </a:txBody>
                  <a:tcPr marL="6500" marR="6500" marT="6500" marB="0" anchor="ctr">
                    <a:lnL w="19050" cap="flat" cmpd="sng">
                      <a:solidFill>
                        <a:srgbClr val="FFFFFF"/>
                      </a:solidFill>
                      <a:prstDash val="solid"/>
                      <a:round/>
                      <a:headEnd type="none" w="sm" len="sm"/>
                      <a:tailEnd type="none" w="sm" len="sm"/>
                    </a:lnL>
                    <a:lnR w="12700" cap="flat" cmpd="sng">
                      <a:solidFill>
                        <a:srgbClr val="CCCCCC"/>
                      </a:solidFill>
                      <a:prstDash val="solid"/>
                      <a:round/>
                      <a:headEnd type="none" w="sm" len="sm"/>
                      <a:tailEnd type="none" w="sm" len="sm"/>
                    </a:lnR>
                    <a:lnT w="19050" cap="flat" cmpd="sng">
                      <a:solidFill>
                        <a:srgbClr val="FFFFFF"/>
                      </a:solidFill>
                      <a:prstDash val="solid"/>
                      <a:round/>
                      <a:headEnd type="none" w="sm" len="sm"/>
                      <a:tailEnd type="none" w="sm" len="sm"/>
                    </a:lnT>
                    <a:lnB w="12700" cap="flat" cmpd="sng">
                      <a:solidFill>
                        <a:srgbClr val="CCCCCC"/>
                      </a:solidFill>
                      <a:prstDash val="solid"/>
                      <a:round/>
                      <a:headEnd type="none" w="sm" len="sm"/>
                      <a:tailEnd type="none" w="sm" len="sm"/>
                    </a:lnB>
                    <a:solidFill>
                      <a:srgbClr val="FBEEE7"/>
                    </a:solidFill>
                  </a:tcPr>
                </a:tc>
                <a:tc>
                  <a:txBody>
                    <a:bodyPr/>
                    <a:lstStyle/>
                    <a:p>
                      <a:pPr marL="0" marR="0" lvl="0" indent="0" algn="ctr" rtl="0">
                        <a:lnSpc>
                          <a:spcPct val="100000"/>
                        </a:lnSpc>
                        <a:spcBef>
                          <a:spcPts val="0"/>
                        </a:spcBef>
                        <a:spcAft>
                          <a:spcPts val="0"/>
                        </a:spcAft>
                        <a:buClr>
                          <a:srgbClr val="000000"/>
                        </a:buClr>
                        <a:buSzPts val="1000"/>
                        <a:buFont typeface="Arial"/>
                        <a:buNone/>
                      </a:pPr>
                      <a:r>
                        <a:rPr lang="de-DE" sz="1400" b="0" i="0" u="none" strike="noStrike" cap="none" dirty="0">
                          <a:solidFill>
                            <a:srgbClr val="000000"/>
                          </a:solidFill>
                          <a:latin typeface="Calibri"/>
                          <a:ea typeface="Calibri"/>
                          <a:cs typeface="Calibri"/>
                          <a:sym typeface="Calibri"/>
                        </a:rPr>
                        <a:t>Ja</a:t>
                      </a:r>
                      <a:endParaRPr sz="2400" u="none" strike="noStrike" cap="none" dirty="0"/>
                    </a:p>
                  </a:txBody>
                  <a:tcPr marL="6500" marR="6500" marT="6500" marB="0" anchor="ctr">
                    <a:lnL w="12700" cap="flat" cmpd="sng">
                      <a:solidFill>
                        <a:srgbClr val="CCCCCC"/>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2700" cap="flat" cmpd="sng">
                      <a:solidFill>
                        <a:srgbClr val="CCCCCC"/>
                      </a:solidFill>
                      <a:prstDash val="solid"/>
                      <a:round/>
                      <a:headEnd type="none" w="sm" len="sm"/>
                      <a:tailEnd type="none" w="sm" len="sm"/>
                    </a:lnB>
                    <a:solidFill>
                      <a:srgbClr val="00B050"/>
                    </a:solidFill>
                  </a:tcPr>
                </a:tc>
                <a:tc>
                  <a:txBody>
                    <a:bodyPr/>
                    <a:lstStyle/>
                    <a:p>
                      <a:pPr marL="0" marR="0" lvl="0" indent="0" algn="ctr" rtl="0">
                        <a:lnSpc>
                          <a:spcPct val="100000"/>
                        </a:lnSpc>
                        <a:spcBef>
                          <a:spcPts val="0"/>
                        </a:spcBef>
                        <a:spcAft>
                          <a:spcPts val="0"/>
                        </a:spcAft>
                        <a:buClr>
                          <a:srgbClr val="000000"/>
                        </a:buClr>
                        <a:buSzPts val="1000"/>
                        <a:buFont typeface="Arial"/>
                        <a:buNone/>
                      </a:pPr>
                      <a:r>
                        <a:rPr lang="de-DE" sz="1400" b="0" i="0" u="none" strike="noStrike" cap="none">
                          <a:solidFill>
                            <a:srgbClr val="000000"/>
                          </a:solidFill>
                          <a:latin typeface="Calibri"/>
                          <a:ea typeface="Calibri"/>
                          <a:cs typeface="Calibri"/>
                          <a:sym typeface="Calibri"/>
                        </a:rPr>
                        <a:t>CAD</a:t>
                      </a:r>
                      <a:endParaRPr sz="2400" u="none" strike="noStrike" cap="none"/>
                    </a:p>
                  </a:txBody>
                  <a:tcPr marL="6500" marR="6500" marT="6500" marB="0" anchor="ctr">
                    <a:lnL w="1905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2700" cap="flat" cmpd="sng">
                      <a:solidFill>
                        <a:srgbClr val="CCCCCC"/>
                      </a:solidFill>
                      <a:prstDash val="solid"/>
                      <a:round/>
                      <a:headEnd type="none" w="sm" len="sm"/>
                      <a:tailEnd type="none" w="sm" len="sm"/>
                    </a:lnB>
                    <a:solidFill>
                      <a:srgbClr val="00B050"/>
                    </a:solidFill>
                  </a:tcPr>
                </a:tc>
                <a:extLst>
                  <a:ext uri="{0D108BD9-81ED-4DB2-BD59-A6C34878D82A}">
                    <a16:rowId xmlns:a16="http://schemas.microsoft.com/office/drawing/2014/main" val="10004"/>
                  </a:ext>
                </a:extLst>
              </a:tr>
              <a:tr h="289450">
                <a:tc vMerge="1">
                  <a:txBody>
                    <a:bodyPr/>
                    <a:lstStyle/>
                    <a:p>
                      <a:endParaRPr lang="de-DE"/>
                    </a:p>
                  </a:txBody>
                  <a:tcPr/>
                </a:tc>
                <a:tc>
                  <a:txBody>
                    <a:bodyPr/>
                    <a:lstStyle/>
                    <a:p>
                      <a:pPr marL="0" marR="0" lvl="0" indent="0" algn="ctr" rtl="0">
                        <a:lnSpc>
                          <a:spcPct val="100000"/>
                        </a:lnSpc>
                        <a:spcBef>
                          <a:spcPts val="0"/>
                        </a:spcBef>
                        <a:spcAft>
                          <a:spcPts val="0"/>
                        </a:spcAft>
                        <a:buClr>
                          <a:srgbClr val="000000"/>
                        </a:buClr>
                        <a:buSzPts val="1000"/>
                        <a:buFont typeface="Arial"/>
                        <a:buNone/>
                      </a:pPr>
                      <a:r>
                        <a:rPr lang="de-DE" sz="1000" b="0" i="0" u="none" strike="noStrike" cap="none">
                          <a:solidFill>
                            <a:srgbClr val="000000"/>
                          </a:solidFill>
                          <a:latin typeface="Calibri"/>
                          <a:ea typeface="Calibri"/>
                          <a:cs typeface="Calibri"/>
                          <a:sym typeface="Calibri"/>
                        </a:rPr>
                        <a:t>ausschließlich manuelle Betätigung</a:t>
                      </a:r>
                      <a:endParaRPr sz="1400" u="none" strike="noStrike" cap="none"/>
                    </a:p>
                  </a:txBody>
                  <a:tcPr marL="6500" marR="6500" marT="6500" marB="0" anchor="ctr">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solidFill>
                      <a:srgbClr val="F6DACC"/>
                    </a:solidFill>
                  </a:tcPr>
                </a:tc>
                <a:tc>
                  <a:txBody>
                    <a:bodyPr/>
                    <a:lstStyle/>
                    <a:p>
                      <a:pPr marL="0" marR="0" lvl="0" indent="0" algn="ctr" rtl="0">
                        <a:lnSpc>
                          <a:spcPct val="100000"/>
                        </a:lnSpc>
                        <a:spcBef>
                          <a:spcPts val="0"/>
                        </a:spcBef>
                        <a:spcAft>
                          <a:spcPts val="0"/>
                        </a:spcAft>
                        <a:buClr>
                          <a:srgbClr val="000000"/>
                        </a:buClr>
                        <a:buSzPts val="1000"/>
                        <a:buFont typeface="Arial"/>
                        <a:buNone/>
                      </a:pPr>
                      <a:r>
                        <a:rPr lang="de-DE" sz="1400" b="0" i="0" u="none" strike="noStrike" cap="none" dirty="0">
                          <a:solidFill>
                            <a:srgbClr val="000000"/>
                          </a:solidFill>
                          <a:latin typeface="Calibri"/>
                          <a:ea typeface="Calibri"/>
                          <a:cs typeface="Calibri"/>
                          <a:sym typeface="Calibri"/>
                        </a:rPr>
                        <a:t>Ja</a:t>
                      </a:r>
                      <a:endParaRPr sz="2400" u="none" strike="noStrike" cap="none" dirty="0"/>
                    </a:p>
                  </a:txBody>
                  <a:tcPr marL="6500" marR="6500" marT="6500" marB="0" anchor="ctr">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solidFill>
                      <a:srgbClr val="00B050"/>
                    </a:solidFill>
                  </a:tcPr>
                </a:tc>
                <a:tc>
                  <a:txBody>
                    <a:bodyPr/>
                    <a:lstStyle/>
                    <a:p>
                      <a:pPr marL="0" marR="0" lvl="0" indent="0" algn="ctr" rtl="0">
                        <a:lnSpc>
                          <a:spcPct val="100000"/>
                        </a:lnSpc>
                        <a:spcBef>
                          <a:spcPts val="0"/>
                        </a:spcBef>
                        <a:spcAft>
                          <a:spcPts val="0"/>
                        </a:spcAft>
                        <a:buClr>
                          <a:srgbClr val="000000"/>
                        </a:buClr>
                        <a:buSzPts val="1000"/>
                        <a:buFont typeface="Arial"/>
                        <a:buNone/>
                      </a:pPr>
                      <a:r>
                        <a:rPr lang="de-DE" sz="1400" b="0" i="0" u="none" strike="noStrike" cap="none">
                          <a:solidFill>
                            <a:srgbClr val="000000"/>
                          </a:solidFill>
                          <a:latin typeface="Calibri"/>
                          <a:ea typeface="Calibri"/>
                          <a:cs typeface="Calibri"/>
                          <a:sym typeface="Calibri"/>
                        </a:rPr>
                        <a:t>virtueller Funktionstest / CAD</a:t>
                      </a:r>
                      <a:endParaRPr sz="2400" u="none" strike="noStrike" cap="none"/>
                    </a:p>
                  </a:txBody>
                  <a:tcPr marL="6500" marR="6500" marT="6500" marB="0" anchor="ctr">
                    <a:lnL w="12700" cap="flat" cmpd="sng">
                      <a:solidFill>
                        <a:srgbClr val="CCCCCC"/>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solidFill>
                      <a:srgbClr val="00B050"/>
                    </a:solidFill>
                  </a:tcPr>
                </a:tc>
                <a:extLst>
                  <a:ext uri="{0D108BD9-81ED-4DB2-BD59-A6C34878D82A}">
                    <a16:rowId xmlns:a16="http://schemas.microsoft.com/office/drawing/2014/main" val="10005"/>
                  </a:ext>
                </a:extLst>
              </a:tr>
              <a:tr h="289450">
                <a:tc>
                  <a:txBody>
                    <a:bodyPr/>
                    <a:lstStyle/>
                    <a:p>
                      <a:pPr marL="0" marR="0" lvl="0" indent="0" algn="ctr" rtl="0">
                        <a:lnSpc>
                          <a:spcPct val="100000"/>
                        </a:lnSpc>
                        <a:spcBef>
                          <a:spcPts val="0"/>
                        </a:spcBef>
                        <a:spcAft>
                          <a:spcPts val="0"/>
                        </a:spcAft>
                        <a:buClr>
                          <a:srgbClr val="000000"/>
                        </a:buClr>
                        <a:buSzPts val="1000"/>
                        <a:buFont typeface="Arial"/>
                        <a:buNone/>
                      </a:pPr>
                      <a:r>
                        <a:rPr lang="de-DE" sz="1000" b="0" i="0" u="none" strike="noStrike" cap="none">
                          <a:solidFill>
                            <a:srgbClr val="000000"/>
                          </a:solidFill>
                          <a:latin typeface="Calibri"/>
                          <a:ea typeface="Calibri"/>
                          <a:cs typeface="Calibri"/>
                          <a:sym typeface="Calibri"/>
                        </a:rPr>
                        <a:t>Ergonomische Grifffläche</a:t>
                      </a:r>
                      <a:endParaRPr sz="1400" u="none" strike="noStrike" cap="none"/>
                    </a:p>
                  </a:txBody>
                  <a:tcPr marL="6500" marR="6500" marT="6500" marB="0" anchor="ctr">
                    <a:lnL w="19050" cap="flat" cmpd="sng">
                      <a:solidFill>
                        <a:srgbClr val="FFFFFF"/>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solidFill>
                      <a:srgbClr val="FBEEE7"/>
                    </a:solidFill>
                  </a:tcPr>
                </a:tc>
                <a:tc>
                  <a:txBody>
                    <a:bodyPr/>
                    <a:lstStyle/>
                    <a:p>
                      <a:pPr marL="0" marR="0" lvl="0" indent="0" algn="ctr" rtl="0">
                        <a:lnSpc>
                          <a:spcPct val="100000"/>
                        </a:lnSpc>
                        <a:spcBef>
                          <a:spcPts val="0"/>
                        </a:spcBef>
                        <a:spcAft>
                          <a:spcPts val="0"/>
                        </a:spcAft>
                        <a:buClr>
                          <a:srgbClr val="000000"/>
                        </a:buClr>
                        <a:buSzPts val="1000"/>
                        <a:buFont typeface="Arial"/>
                        <a:buNone/>
                      </a:pPr>
                      <a:r>
                        <a:rPr lang="de-DE" sz="1000" b="0" i="0" u="none" strike="noStrike" cap="none">
                          <a:solidFill>
                            <a:srgbClr val="000000"/>
                          </a:solidFill>
                          <a:latin typeface="Calibri"/>
                          <a:ea typeface="Calibri"/>
                          <a:cs typeface="Calibri"/>
                          <a:sym typeface="Calibri"/>
                        </a:rPr>
                        <a:t>Länge &gt; 80mm Umfang &gt; 65mm</a:t>
                      </a:r>
                      <a:endParaRPr sz="1400" u="none" strike="noStrike" cap="none"/>
                    </a:p>
                  </a:txBody>
                  <a:tcPr marL="6500" marR="6500" marT="6500" marB="0" anchor="ctr">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solidFill>
                      <a:srgbClr val="FBEEE7"/>
                    </a:solidFill>
                  </a:tcPr>
                </a:tc>
                <a:tc>
                  <a:txBody>
                    <a:bodyPr/>
                    <a:lstStyle/>
                    <a:p>
                      <a:pPr marL="0" marR="0" lvl="0" indent="0" algn="ctr" rtl="0">
                        <a:lnSpc>
                          <a:spcPct val="100000"/>
                        </a:lnSpc>
                        <a:spcBef>
                          <a:spcPts val="0"/>
                        </a:spcBef>
                        <a:spcAft>
                          <a:spcPts val="0"/>
                        </a:spcAft>
                        <a:buClr>
                          <a:srgbClr val="000000"/>
                        </a:buClr>
                        <a:buSzPts val="1000"/>
                        <a:buFont typeface="Arial"/>
                        <a:buNone/>
                      </a:pPr>
                      <a:r>
                        <a:rPr lang="de-DE" sz="1400" b="0" i="0" u="none" strike="noStrike" cap="none" dirty="0">
                          <a:solidFill>
                            <a:srgbClr val="000000"/>
                          </a:solidFill>
                          <a:latin typeface="Calibri"/>
                          <a:ea typeface="Calibri"/>
                          <a:cs typeface="Calibri"/>
                          <a:sym typeface="Calibri"/>
                        </a:rPr>
                        <a:t>L=81,5mm ; U= 68,52mm</a:t>
                      </a:r>
                      <a:endParaRPr sz="2400" u="none" strike="noStrike" cap="none" dirty="0"/>
                    </a:p>
                  </a:txBody>
                  <a:tcPr marL="6500" marR="6500" marT="6500" marB="0" anchor="ctr">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solidFill>
                      <a:srgbClr val="00B050"/>
                    </a:solidFill>
                  </a:tcPr>
                </a:tc>
                <a:tc>
                  <a:txBody>
                    <a:bodyPr/>
                    <a:lstStyle/>
                    <a:p>
                      <a:pPr marL="0" marR="0" lvl="0" indent="0" algn="ctr" rtl="0">
                        <a:lnSpc>
                          <a:spcPct val="100000"/>
                        </a:lnSpc>
                        <a:spcBef>
                          <a:spcPts val="0"/>
                        </a:spcBef>
                        <a:spcAft>
                          <a:spcPts val="0"/>
                        </a:spcAft>
                        <a:buClr>
                          <a:srgbClr val="000000"/>
                        </a:buClr>
                        <a:buSzPts val="1000"/>
                        <a:buFont typeface="Arial"/>
                        <a:buNone/>
                      </a:pPr>
                      <a:r>
                        <a:rPr lang="de-DE" sz="1400" b="0" i="0" u="none" strike="noStrike" cap="none" dirty="0" err="1">
                          <a:solidFill>
                            <a:srgbClr val="000000"/>
                          </a:solidFill>
                          <a:latin typeface="Calibri"/>
                          <a:ea typeface="Calibri"/>
                          <a:cs typeface="Calibri"/>
                          <a:sym typeface="Calibri"/>
                        </a:rPr>
                        <a:t>CAD</a:t>
                      </a:r>
                      <a:endParaRPr sz="2400" u="none" strike="noStrike" cap="none" dirty="0"/>
                    </a:p>
                  </a:txBody>
                  <a:tcPr marL="6500" marR="6500" marT="6500" marB="0" anchor="ctr">
                    <a:lnL w="12700" cap="flat" cmpd="sng">
                      <a:solidFill>
                        <a:srgbClr val="CCCCCC"/>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solidFill>
                      <a:srgbClr val="00B050"/>
                    </a:solidFill>
                  </a:tcPr>
                </a:tc>
                <a:extLst>
                  <a:ext uri="{0D108BD9-81ED-4DB2-BD59-A6C34878D82A}">
                    <a16:rowId xmlns:a16="http://schemas.microsoft.com/office/drawing/2014/main" val="10006"/>
                  </a:ext>
                </a:extLst>
              </a:tr>
              <a:tr h="289450">
                <a:tc>
                  <a:txBody>
                    <a:bodyPr/>
                    <a:lstStyle/>
                    <a:p>
                      <a:pPr marL="0" marR="0" lvl="0" indent="0" algn="ctr" rtl="0">
                        <a:lnSpc>
                          <a:spcPct val="100000"/>
                        </a:lnSpc>
                        <a:spcBef>
                          <a:spcPts val="0"/>
                        </a:spcBef>
                        <a:spcAft>
                          <a:spcPts val="0"/>
                        </a:spcAft>
                        <a:buClr>
                          <a:srgbClr val="000000"/>
                        </a:buClr>
                        <a:buSzPts val="1000"/>
                        <a:buFont typeface="Arial"/>
                        <a:buNone/>
                      </a:pPr>
                      <a:r>
                        <a:rPr lang="de-DE" sz="1000" b="0" i="0" u="none" strike="noStrike" cap="none">
                          <a:solidFill>
                            <a:srgbClr val="000000"/>
                          </a:solidFill>
                          <a:latin typeface="Calibri"/>
                          <a:ea typeface="Calibri"/>
                          <a:cs typeface="Calibri"/>
                          <a:sym typeface="Calibri"/>
                        </a:rPr>
                        <a:t>Transportierbar</a:t>
                      </a:r>
                      <a:endParaRPr sz="1400" u="none" strike="noStrike" cap="none"/>
                    </a:p>
                  </a:txBody>
                  <a:tcPr marL="6500" marR="6500" marT="6500" marB="0" anchor="ctr">
                    <a:lnL w="19050" cap="flat" cmpd="sng">
                      <a:solidFill>
                        <a:srgbClr val="FFFFFF"/>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9050" cap="flat" cmpd="sng">
                      <a:solidFill>
                        <a:srgbClr val="FFFFFF"/>
                      </a:solidFill>
                      <a:prstDash val="solid"/>
                      <a:round/>
                      <a:headEnd type="none" w="sm" len="sm"/>
                      <a:tailEnd type="none" w="sm" len="sm"/>
                    </a:lnB>
                    <a:solidFill>
                      <a:srgbClr val="F6DACC"/>
                    </a:solidFill>
                  </a:tcPr>
                </a:tc>
                <a:tc>
                  <a:txBody>
                    <a:bodyPr/>
                    <a:lstStyle/>
                    <a:p>
                      <a:pPr marL="0" marR="0" lvl="0" indent="0" algn="ctr" rtl="0">
                        <a:lnSpc>
                          <a:spcPct val="100000"/>
                        </a:lnSpc>
                        <a:spcBef>
                          <a:spcPts val="0"/>
                        </a:spcBef>
                        <a:spcAft>
                          <a:spcPts val="0"/>
                        </a:spcAft>
                        <a:buClr>
                          <a:srgbClr val="000000"/>
                        </a:buClr>
                        <a:buSzPts val="1000"/>
                        <a:buFont typeface="Arial"/>
                        <a:buNone/>
                      </a:pPr>
                      <a:r>
                        <a:rPr lang="de-DE" sz="1000" b="0" i="0" u="none" strike="noStrike" cap="none" dirty="0">
                          <a:solidFill>
                            <a:srgbClr val="000000"/>
                          </a:solidFill>
                          <a:latin typeface="Calibri"/>
                          <a:ea typeface="Calibri"/>
                          <a:cs typeface="Calibri"/>
                          <a:sym typeface="Calibri"/>
                        </a:rPr>
                        <a:t>max. Durchmesser &lt; 27,2 mm</a:t>
                      </a:r>
                      <a:endParaRPr sz="1400" u="none" strike="noStrike" cap="none" dirty="0"/>
                    </a:p>
                  </a:txBody>
                  <a:tcPr marL="6500" marR="6500" marT="6500" marB="0" anchor="ctr">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407693"/>
                      </a:solidFill>
                      <a:prstDash val="solid"/>
                      <a:round/>
                      <a:headEnd type="none" w="sm" len="sm"/>
                      <a:tailEnd type="none" w="sm" len="sm"/>
                    </a:lnB>
                    <a:solidFill>
                      <a:srgbClr val="F6DACC"/>
                    </a:solidFill>
                  </a:tcPr>
                </a:tc>
                <a:tc>
                  <a:txBody>
                    <a:bodyPr/>
                    <a:lstStyle/>
                    <a:p>
                      <a:pPr marL="0" marR="0" lvl="0" indent="0" algn="ctr" rtl="0">
                        <a:lnSpc>
                          <a:spcPct val="100000"/>
                        </a:lnSpc>
                        <a:spcBef>
                          <a:spcPts val="0"/>
                        </a:spcBef>
                        <a:spcAft>
                          <a:spcPts val="0"/>
                        </a:spcAft>
                        <a:buClr>
                          <a:srgbClr val="000000"/>
                        </a:buClr>
                        <a:buSzPts val="1000"/>
                        <a:buFont typeface="Arial"/>
                        <a:buNone/>
                      </a:pPr>
                      <a:r>
                        <a:rPr lang="de-DE" sz="1400" b="0" i="0" u="none" strike="noStrike" cap="none">
                          <a:solidFill>
                            <a:srgbClr val="000000"/>
                          </a:solidFill>
                          <a:latin typeface="Calibri"/>
                          <a:ea typeface="Calibri"/>
                          <a:cs typeface="Calibri"/>
                          <a:sym typeface="Calibri"/>
                        </a:rPr>
                        <a:t>Ja, Durchmesser= 21,8mm</a:t>
                      </a:r>
                      <a:endParaRPr sz="2400" u="none" strike="noStrike" cap="none"/>
                    </a:p>
                  </a:txBody>
                  <a:tcPr marL="6500" marR="6500" marT="6500" marB="0" anchor="ctr">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9050" cap="flat" cmpd="sng">
                      <a:solidFill>
                        <a:srgbClr val="FFFFFF"/>
                      </a:solidFill>
                      <a:prstDash val="solid"/>
                      <a:round/>
                      <a:headEnd type="none" w="sm" len="sm"/>
                      <a:tailEnd type="none" w="sm" len="sm"/>
                    </a:lnB>
                    <a:solidFill>
                      <a:srgbClr val="00B050"/>
                    </a:solidFill>
                  </a:tcPr>
                </a:tc>
                <a:tc>
                  <a:txBody>
                    <a:bodyPr/>
                    <a:lstStyle/>
                    <a:p>
                      <a:pPr marL="0" marR="0" lvl="0" indent="0" algn="ctr" rtl="0">
                        <a:lnSpc>
                          <a:spcPct val="100000"/>
                        </a:lnSpc>
                        <a:spcBef>
                          <a:spcPts val="0"/>
                        </a:spcBef>
                        <a:spcAft>
                          <a:spcPts val="0"/>
                        </a:spcAft>
                        <a:buClr>
                          <a:srgbClr val="000000"/>
                        </a:buClr>
                        <a:buSzPts val="1000"/>
                        <a:buFont typeface="Arial"/>
                        <a:buNone/>
                      </a:pPr>
                      <a:r>
                        <a:rPr lang="de-DE" sz="1400" b="0" i="0" u="none" strike="noStrike" cap="none" dirty="0" err="1">
                          <a:solidFill>
                            <a:srgbClr val="000000"/>
                          </a:solidFill>
                          <a:latin typeface="Calibri"/>
                          <a:ea typeface="Calibri"/>
                          <a:cs typeface="Calibri"/>
                          <a:sym typeface="Calibri"/>
                        </a:rPr>
                        <a:t>CAD</a:t>
                      </a:r>
                      <a:endParaRPr sz="2400" u="none" strike="noStrike" cap="none" dirty="0"/>
                    </a:p>
                  </a:txBody>
                  <a:tcPr marL="6500" marR="6500" marT="6500" marB="0" anchor="ctr">
                    <a:lnL w="12700" cap="flat" cmpd="sng">
                      <a:solidFill>
                        <a:srgbClr val="CCCCCC"/>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CCCCCC"/>
                      </a:solidFill>
                      <a:prstDash val="solid"/>
                      <a:round/>
                      <a:headEnd type="none" w="sm" len="sm"/>
                      <a:tailEnd type="none" w="sm" len="sm"/>
                    </a:lnT>
                    <a:lnB w="19050" cap="flat" cmpd="sng">
                      <a:solidFill>
                        <a:srgbClr val="FFFFFF"/>
                      </a:solidFill>
                      <a:prstDash val="solid"/>
                      <a:round/>
                      <a:headEnd type="none" w="sm" len="sm"/>
                      <a:tailEnd type="none" w="sm" len="sm"/>
                    </a:lnB>
                    <a:solidFill>
                      <a:srgbClr val="00B050"/>
                    </a:solidFill>
                  </a:tcPr>
                </a:tc>
                <a:extLst>
                  <a:ext uri="{0D108BD9-81ED-4DB2-BD59-A6C34878D82A}">
                    <a16:rowId xmlns:a16="http://schemas.microsoft.com/office/drawing/2014/main" val="10007"/>
                  </a:ext>
                </a:extLst>
              </a:tr>
              <a:tr h="289450">
                <a:tc rowSpan="2">
                  <a:txBody>
                    <a:bodyPr/>
                    <a:lstStyle/>
                    <a:p>
                      <a:pPr marL="0" marR="0" lvl="0" indent="0" algn="ctr" rtl="0">
                        <a:lnSpc>
                          <a:spcPct val="100000"/>
                        </a:lnSpc>
                        <a:spcBef>
                          <a:spcPts val="0"/>
                        </a:spcBef>
                        <a:spcAft>
                          <a:spcPts val="0"/>
                        </a:spcAft>
                        <a:buClr>
                          <a:srgbClr val="000000"/>
                        </a:buClr>
                        <a:buSzPts val="1000"/>
                        <a:buFont typeface="Arial"/>
                        <a:buNone/>
                      </a:pPr>
                      <a:r>
                        <a:rPr lang="de-DE" sz="1000" b="0" i="0" u="none" strike="noStrike" cap="none" dirty="0">
                          <a:solidFill>
                            <a:srgbClr val="000000"/>
                          </a:solidFill>
                          <a:latin typeface="Calibri"/>
                          <a:ea typeface="Calibri"/>
                          <a:cs typeface="Calibri"/>
                          <a:sym typeface="Calibri"/>
                        </a:rPr>
                        <a:t>Hohe Stabilität</a:t>
                      </a:r>
                      <a:endParaRPr sz="1400" u="none" strike="noStrike" cap="none" dirty="0"/>
                    </a:p>
                  </a:txBody>
                  <a:tcPr marL="6500" marR="6500" marT="6500" marB="0" anchor="ctr">
                    <a:lnL w="19050" cap="flat" cmpd="sng">
                      <a:solidFill>
                        <a:srgbClr val="FFFFFF"/>
                      </a:solidFill>
                      <a:prstDash val="solid"/>
                      <a:round/>
                      <a:headEnd type="none" w="sm" len="sm"/>
                      <a:tailEnd type="none" w="sm" len="sm"/>
                    </a:lnL>
                    <a:lnR w="12700" cap="flat" cmpd="sng">
                      <a:solidFill>
                        <a:srgbClr val="407693"/>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FBEEE7"/>
                    </a:solidFill>
                  </a:tcPr>
                </a:tc>
                <a:tc>
                  <a:txBody>
                    <a:bodyPr/>
                    <a:lstStyle/>
                    <a:p>
                      <a:pPr marL="0" marR="0" lvl="0" indent="0" algn="l" rtl="0">
                        <a:lnSpc>
                          <a:spcPct val="100000"/>
                        </a:lnSpc>
                        <a:spcBef>
                          <a:spcPts val="0"/>
                        </a:spcBef>
                        <a:spcAft>
                          <a:spcPts val="0"/>
                        </a:spcAft>
                        <a:buClr>
                          <a:srgbClr val="000000"/>
                        </a:buClr>
                        <a:buSzPts val="1000"/>
                        <a:buFont typeface="Arial"/>
                        <a:buNone/>
                      </a:pPr>
                      <a:r>
                        <a:rPr lang="de-DE" sz="1000" b="0" i="0" u="none" strike="noStrike" cap="none" dirty="0" smtClean="0">
                          <a:solidFill>
                            <a:srgbClr val="000000"/>
                          </a:solidFill>
                          <a:latin typeface="Calibri"/>
                          <a:ea typeface="Calibri"/>
                          <a:cs typeface="Calibri"/>
                          <a:sym typeface="Calibri"/>
                        </a:rPr>
                        <a:t>       keine </a:t>
                      </a:r>
                      <a:r>
                        <a:rPr lang="de-DE" sz="1000" b="0" i="0" u="none" strike="noStrike" cap="none" dirty="0">
                          <a:solidFill>
                            <a:srgbClr val="000000"/>
                          </a:solidFill>
                          <a:latin typeface="Calibri"/>
                          <a:ea typeface="Calibri"/>
                          <a:cs typeface="Calibri"/>
                          <a:sym typeface="Calibri"/>
                        </a:rPr>
                        <a:t>bleibende Verformung im Betrieb</a:t>
                      </a:r>
                      <a:endParaRPr sz="1400" u="none" strike="noStrike" cap="none" dirty="0"/>
                    </a:p>
                  </a:txBody>
                  <a:tcPr marL="6500" marR="6500" marT="6500" marB="0" anchor="ctr">
                    <a:lnL w="12700" cap="flat" cmpd="sng">
                      <a:solidFill>
                        <a:srgbClr val="407693"/>
                      </a:solidFill>
                      <a:prstDash val="solid"/>
                      <a:round/>
                      <a:headEnd type="none" w="sm" len="sm"/>
                      <a:tailEnd type="none" w="sm" len="sm"/>
                    </a:lnL>
                    <a:lnR w="19050" cap="flat" cmpd="sng">
                      <a:solidFill>
                        <a:srgbClr val="FFFFFF"/>
                      </a:solidFill>
                      <a:prstDash val="solid"/>
                      <a:round/>
                      <a:headEnd type="none" w="sm" len="sm"/>
                      <a:tailEnd type="none" w="sm" len="sm"/>
                    </a:lnR>
                    <a:lnT w="12700" cap="flat" cmpd="sng">
                      <a:solidFill>
                        <a:srgbClr val="407693"/>
                      </a:solidFill>
                      <a:prstDash val="solid"/>
                      <a:round/>
                      <a:headEnd type="none" w="sm" len="sm"/>
                      <a:tailEnd type="none" w="sm" len="sm"/>
                    </a:lnT>
                    <a:lnB w="12700" cap="flat" cmpd="sng">
                      <a:solidFill>
                        <a:srgbClr val="407693"/>
                      </a:solidFill>
                      <a:prstDash val="solid"/>
                      <a:round/>
                      <a:headEnd type="none" w="sm" len="sm"/>
                      <a:tailEnd type="none" w="sm" len="sm"/>
                    </a:lnB>
                    <a:solidFill>
                      <a:srgbClr val="FBEEE7"/>
                    </a:solidFill>
                  </a:tcPr>
                </a:tc>
                <a:tc rowSpan="2">
                  <a:txBody>
                    <a:bodyPr/>
                    <a:lstStyle/>
                    <a:p>
                      <a:pPr marL="0" marR="0" lvl="0" indent="0" algn="ctr" rtl="0">
                        <a:lnSpc>
                          <a:spcPct val="100000"/>
                        </a:lnSpc>
                        <a:spcBef>
                          <a:spcPts val="0"/>
                        </a:spcBef>
                        <a:spcAft>
                          <a:spcPts val="0"/>
                        </a:spcAft>
                        <a:buClr>
                          <a:srgbClr val="000000"/>
                        </a:buClr>
                        <a:buSzPts val="1000"/>
                        <a:buFont typeface="Arial"/>
                        <a:buNone/>
                      </a:pPr>
                      <a:r>
                        <a:rPr lang="de-DE" sz="1400" b="0" i="0" u="none" strike="noStrike" cap="none" dirty="0">
                          <a:solidFill>
                            <a:srgbClr val="000000"/>
                          </a:solidFill>
                          <a:latin typeface="Calibri"/>
                          <a:ea typeface="Calibri"/>
                          <a:cs typeface="Calibri"/>
                          <a:sym typeface="Calibri"/>
                        </a:rPr>
                        <a:t>2,8 Sicherheitsfaktor</a:t>
                      </a:r>
                      <a:endParaRPr sz="1400" u="none" strike="noStrike" cap="none" dirty="0"/>
                    </a:p>
                  </a:txBody>
                  <a:tcPr marL="6500" marR="6500" marT="6500" marB="0" anchor="ctr">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FFFF00"/>
                    </a:solidFill>
                  </a:tcPr>
                </a:tc>
                <a:tc rowSpan="2">
                  <a:txBody>
                    <a:bodyPr/>
                    <a:lstStyle/>
                    <a:p>
                      <a:pPr marL="0" marR="0" lvl="0" indent="0" algn="ctr" rtl="0">
                        <a:lnSpc>
                          <a:spcPct val="100000"/>
                        </a:lnSpc>
                        <a:spcBef>
                          <a:spcPts val="0"/>
                        </a:spcBef>
                        <a:spcAft>
                          <a:spcPts val="0"/>
                        </a:spcAft>
                        <a:buClr>
                          <a:srgbClr val="000000"/>
                        </a:buClr>
                        <a:buSzPts val="1000"/>
                        <a:buFont typeface="Arial"/>
                        <a:buNone/>
                      </a:pPr>
                      <a:r>
                        <a:rPr lang="de-DE" sz="1400" b="0" i="0" u="none" strike="noStrike" cap="none">
                          <a:solidFill>
                            <a:srgbClr val="000000"/>
                          </a:solidFill>
                          <a:latin typeface="Calibri"/>
                          <a:ea typeface="Calibri"/>
                          <a:cs typeface="Calibri"/>
                          <a:sym typeface="Calibri"/>
                        </a:rPr>
                        <a:t>FEM (gegebene Betriebslastfälle)</a:t>
                      </a:r>
                      <a:endParaRPr sz="1400" u="none" strike="noStrike" cap="none"/>
                    </a:p>
                  </a:txBody>
                  <a:tcPr marL="6500" marR="6500" marT="6500" marB="0" anchor="ctr">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FFFF00"/>
                    </a:solidFill>
                  </a:tcPr>
                </a:tc>
                <a:extLst>
                  <a:ext uri="{0D108BD9-81ED-4DB2-BD59-A6C34878D82A}">
                    <a16:rowId xmlns:a16="http://schemas.microsoft.com/office/drawing/2014/main" val="10008"/>
                  </a:ext>
                </a:extLst>
              </a:tr>
              <a:tr h="289450">
                <a:tc vMerge="1">
                  <a:txBody>
                    <a:bodyPr/>
                    <a:lstStyle/>
                    <a:p>
                      <a:endParaRPr lang="de-DE"/>
                    </a:p>
                  </a:txBody>
                  <a:tcPr/>
                </a:tc>
                <a:tc>
                  <a:txBody>
                    <a:bodyPr/>
                    <a:lstStyle/>
                    <a:p>
                      <a:pPr marL="0" marR="0" lvl="0" indent="0" algn="l" rtl="0">
                        <a:lnSpc>
                          <a:spcPct val="100000"/>
                        </a:lnSpc>
                        <a:spcBef>
                          <a:spcPts val="0"/>
                        </a:spcBef>
                        <a:spcAft>
                          <a:spcPts val="0"/>
                        </a:spcAft>
                        <a:buClr>
                          <a:srgbClr val="000000"/>
                        </a:buClr>
                        <a:buSzPts val="1000"/>
                        <a:buFont typeface="Arial"/>
                        <a:buNone/>
                      </a:pPr>
                      <a:endParaRPr sz="1400" u="none" strike="noStrike" cap="none" dirty="0"/>
                    </a:p>
                  </a:txBody>
                  <a:tcPr marL="6500" marR="6500" marT="6500" marB="0" anchor="ctr">
                    <a:lnL w="12700" cap="flat" cmpd="sng">
                      <a:solidFill>
                        <a:srgbClr val="CCCCCC"/>
                      </a:solidFill>
                      <a:prstDash val="solid"/>
                      <a:round/>
                      <a:headEnd type="none" w="sm" len="sm"/>
                      <a:tailEnd type="none" w="sm" len="sm"/>
                    </a:lnL>
                    <a:lnR w="19050" cap="flat" cmpd="sng">
                      <a:solidFill>
                        <a:srgbClr val="FFFFFF"/>
                      </a:solidFill>
                      <a:prstDash val="solid"/>
                      <a:round/>
                      <a:headEnd type="none" w="sm" len="sm"/>
                      <a:tailEnd type="none" w="sm" len="sm"/>
                    </a:lnR>
                    <a:lnT w="12700" cap="flat" cmpd="sng">
                      <a:solidFill>
                        <a:srgbClr val="407693"/>
                      </a:solidFill>
                      <a:prstDash val="solid"/>
                      <a:round/>
                      <a:headEnd type="none" w="sm" len="sm"/>
                      <a:tailEnd type="none" w="sm" len="sm"/>
                    </a:lnT>
                    <a:lnB w="19050" cap="flat" cmpd="sng">
                      <a:solidFill>
                        <a:srgbClr val="FFFFFF"/>
                      </a:solidFill>
                      <a:prstDash val="solid"/>
                      <a:round/>
                      <a:headEnd type="none" w="sm" len="sm"/>
                      <a:tailEnd type="none" w="sm" len="sm"/>
                    </a:lnB>
                    <a:solidFill>
                      <a:srgbClr val="FBEEE7"/>
                    </a:solidFill>
                  </a:tcPr>
                </a:tc>
                <a:tc vMerge="1">
                  <a:txBody>
                    <a:bodyPr/>
                    <a:lstStyle/>
                    <a:p>
                      <a:endParaRPr lang="de-DE"/>
                    </a:p>
                  </a:txBody>
                  <a:tcPr/>
                </a:tc>
                <a:tc vMerge="1">
                  <a:txBody>
                    <a:bodyPr/>
                    <a:lstStyle/>
                    <a:p>
                      <a:endParaRPr lang="de-DE"/>
                    </a:p>
                  </a:txBody>
                  <a:tcPr/>
                </a:tc>
                <a:extLst>
                  <a:ext uri="{0D108BD9-81ED-4DB2-BD59-A6C34878D82A}">
                    <a16:rowId xmlns:a16="http://schemas.microsoft.com/office/drawing/2014/main" val="10009"/>
                  </a:ext>
                </a:extLst>
              </a:tr>
              <a:tr h="201000">
                <a:tc>
                  <a:txBody>
                    <a:bodyPr/>
                    <a:lstStyle/>
                    <a:p>
                      <a:pPr marL="0" marR="0" lvl="0" indent="0" algn="ctr" rtl="0">
                        <a:lnSpc>
                          <a:spcPct val="100000"/>
                        </a:lnSpc>
                        <a:spcBef>
                          <a:spcPts val="0"/>
                        </a:spcBef>
                        <a:spcAft>
                          <a:spcPts val="0"/>
                        </a:spcAft>
                        <a:buClr>
                          <a:srgbClr val="000000"/>
                        </a:buClr>
                        <a:buSzPts val="1000"/>
                        <a:buFont typeface="Arial"/>
                        <a:buNone/>
                      </a:pPr>
                      <a:r>
                        <a:rPr lang="de-DE" sz="1000" b="0" i="0" u="none" strike="noStrike" cap="none" dirty="0">
                          <a:solidFill>
                            <a:srgbClr val="000000"/>
                          </a:solidFill>
                          <a:latin typeface="Calibri"/>
                          <a:ea typeface="Calibri"/>
                          <a:cs typeface="Calibri"/>
                          <a:sym typeface="Calibri"/>
                        </a:rPr>
                        <a:t>Hubvolumen (Umgebungsdruck)</a:t>
                      </a:r>
                      <a:endParaRPr sz="1400" u="none" strike="noStrike" cap="none" dirty="0"/>
                    </a:p>
                  </a:txBody>
                  <a:tcPr marL="6500" marR="6500" marT="6500" marB="0" anchor="ctr">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F6DACC"/>
                    </a:solidFill>
                  </a:tcPr>
                </a:tc>
                <a:tc>
                  <a:txBody>
                    <a:bodyPr/>
                    <a:lstStyle/>
                    <a:p>
                      <a:pPr marL="0" marR="0" lvl="0" indent="0" algn="ctr" rtl="0">
                        <a:lnSpc>
                          <a:spcPct val="100000"/>
                        </a:lnSpc>
                        <a:spcBef>
                          <a:spcPts val="0"/>
                        </a:spcBef>
                        <a:spcAft>
                          <a:spcPts val="0"/>
                        </a:spcAft>
                        <a:buClr>
                          <a:srgbClr val="000000"/>
                        </a:buClr>
                        <a:buSzPts val="1000"/>
                        <a:buFont typeface="Arial"/>
                        <a:buNone/>
                      </a:pPr>
                      <a:r>
                        <a:rPr lang="de-DE" sz="1000" b="0" i="0" u="none" strike="noStrike" cap="none" dirty="0">
                          <a:solidFill>
                            <a:srgbClr val="000000"/>
                          </a:solidFill>
                          <a:latin typeface="Calibri"/>
                          <a:ea typeface="Calibri"/>
                          <a:cs typeface="Calibri"/>
                          <a:sym typeface="Calibri"/>
                        </a:rPr>
                        <a:t>&gt; 30 cm3</a:t>
                      </a:r>
                      <a:endParaRPr sz="1400" u="none" strike="noStrike" cap="none" dirty="0"/>
                    </a:p>
                  </a:txBody>
                  <a:tcPr marL="6500" marR="6500" marT="6500" marB="0" anchor="ctr">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F6DACC"/>
                    </a:solidFill>
                  </a:tcPr>
                </a:tc>
                <a:tc>
                  <a:txBody>
                    <a:bodyPr/>
                    <a:lstStyle/>
                    <a:p>
                      <a:pPr marL="0" marR="0" lvl="0" indent="0" algn="ctr" rtl="0">
                        <a:lnSpc>
                          <a:spcPct val="100000"/>
                        </a:lnSpc>
                        <a:spcBef>
                          <a:spcPts val="0"/>
                        </a:spcBef>
                        <a:spcAft>
                          <a:spcPts val="0"/>
                        </a:spcAft>
                        <a:buClr>
                          <a:srgbClr val="000000"/>
                        </a:buClr>
                        <a:buSzPts val="1000"/>
                        <a:buFont typeface="Arial"/>
                        <a:buNone/>
                      </a:pPr>
                      <a:r>
                        <a:rPr lang="de-DE" sz="1400" b="0" i="0" u="none" strike="noStrike" cap="none" dirty="0">
                          <a:solidFill>
                            <a:srgbClr val="000000"/>
                          </a:solidFill>
                          <a:latin typeface="Calibri"/>
                          <a:ea typeface="Calibri"/>
                          <a:cs typeface="Calibri"/>
                          <a:sym typeface="Calibri"/>
                        </a:rPr>
                        <a:t>29,5 cm3</a:t>
                      </a:r>
                      <a:endParaRPr sz="1400" u="none" strike="noStrike" cap="none" dirty="0"/>
                    </a:p>
                  </a:txBody>
                  <a:tcPr marL="6500" marR="6500" marT="6500" marB="0" anchor="ctr">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FFFF00"/>
                    </a:solidFill>
                  </a:tcPr>
                </a:tc>
                <a:tc>
                  <a:txBody>
                    <a:bodyPr/>
                    <a:lstStyle/>
                    <a:p>
                      <a:pPr marL="0" marR="0" lvl="0" indent="0" algn="ctr" rtl="0">
                        <a:lnSpc>
                          <a:spcPct val="100000"/>
                        </a:lnSpc>
                        <a:spcBef>
                          <a:spcPts val="0"/>
                        </a:spcBef>
                        <a:spcAft>
                          <a:spcPts val="0"/>
                        </a:spcAft>
                        <a:buClr>
                          <a:srgbClr val="000000"/>
                        </a:buClr>
                        <a:buSzPts val="1000"/>
                        <a:buFont typeface="Arial"/>
                        <a:buNone/>
                      </a:pPr>
                      <a:r>
                        <a:rPr lang="de-DE" sz="1400" b="0" i="0" u="none" strike="noStrike" cap="none">
                          <a:solidFill>
                            <a:srgbClr val="000000"/>
                          </a:solidFill>
                          <a:latin typeface="Calibri"/>
                          <a:ea typeface="Calibri"/>
                          <a:cs typeface="Calibri"/>
                          <a:sym typeface="Calibri"/>
                        </a:rPr>
                        <a:t>Handrechnung</a:t>
                      </a:r>
                      <a:endParaRPr sz="1400" u="none" strike="noStrike" cap="none"/>
                    </a:p>
                  </a:txBody>
                  <a:tcPr marL="6500" marR="6500" marT="6500" marB="0" anchor="ctr">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FFFF00"/>
                    </a:solidFill>
                  </a:tcPr>
                </a:tc>
                <a:extLst>
                  <a:ext uri="{0D108BD9-81ED-4DB2-BD59-A6C34878D82A}">
                    <a16:rowId xmlns:a16="http://schemas.microsoft.com/office/drawing/2014/main" val="10010"/>
                  </a:ext>
                </a:extLst>
              </a:tr>
              <a:tr h="87619">
                <a:tc>
                  <a:txBody>
                    <a:bodyPr/>
                    <a:lstStyle/>
                    <a:p>
                      <a:pPr marL="0" marR="0" lvl="0" indent="0" algn="ctr" rtl="0">
                        <a:lnSpc>
                          <a:spcPct val="100000"/>
                        </a:lnSpc>
                        <a:spcBef>
                          <a:spcPts val="0"/>
                        </a:spcBef>
                        <a:spcAft>
                          <a:spcPts val="0"/>
                        </a:spcAft>
                        <a:buClr>
                          <a:srgbClr val="000000"/>
                        </a:buClr>
                        <a:buSzPts val="1000"/>
                        <a:buFont typeface="Arial"/>
                        <a:buNone/>
                      </a:pPr>
                      <a:r>
                        <a:rPr lang="de-DE" sz="1000" b="0" i="0" u="none" strike="noStrike" cap="none" dirty="0">
                          <a:solidFill>
                            <a:srgbClr val="000000"/>
                          </a:solidFill>
                          <a:latin typeface="Calibri"/>
                          <a:ea typeface="Calibri"/>
                          <a:cs typeface="Calibri"/>
                          <a:sym typeface="Calibri"/>
                        </a:rPr>
                        <a:t>erreichbarer Reifendruck</a:t>
                      </a:r>
                      <a:endParaRPr sz="1400" u="none" strike="noStrike" cap="none" dirty="0"/>
                    </a:p>
                  </a:txBody>
                  <a:tcPr marL="6500" marR="6500" marT="6500" marB="0" anchor="ctr">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FBEEE7"/>
                    </a:solidFill>
                  </a:tcPr>
                </a:tc>
                <a:tc>
                  <a:txBody>
                    <a:bodyPr/>
                    <a:lstStyle/>
                    <a:p>
                      <a:pPr marL="0" marR="0" lvl="0" indent="0" algn="ctr" rtl="0">
                        <a:lnSpc>
                          <a:spcPct val="100000"/>
                        </a:lnSpc>
                        <a:spcBef>
                          <a:spcPts val="0"/>
                        </a:spcBef>
                        <a:spcAft>
                          <a:spcPts val="0"/>
                        </a:spcAft>
                        <a:buClr>
                          <a:srgbClr val="000000"/>
                        </a:buClr>
                        <a:buSzPts val="1000"/>
                        <a:buFont typeface="Arial"/>
                        <a:buNone/>
                      </a:pPr>
                      <a:r>
                        <a:rPr lang="de-DE" sz="1000" b="0" i="0" u="none" strike="noStrike" cap="none">
                          <a:solidFill>
                            <a:srgbClr val="000000"/>
                          </a:solidFill>
                          <a:latin typeface="Calibri"/>
                          <a:ea typeface="Calibri"/>
                          <a:cs typeface="Calibri"/>
                          <a:sym typeface="Calibri"/>
                        </a:rPr>
                        <a:t>&gt; 6 bar</a:t>
                      </a:r>
                      <a:endParaRPr sz="1400" u="none" strike="noStrike" cap="none"/>
                    </a:p>
                  </a:txBody>
                  <a:tcPr marL="6500" marR="6500" marT="6500" marB="0" anchor="ctr">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FBEEE7"/>
                    </a:solidFill>
                  </a:tcPr>
                </a:tc>
                <a:tc>
                  <a:txBody>
                    <a:bodyPr/>
                    <a:lstStyle/>
                    <a:p>
                      <a:pPr marL="0" marR="0" lvl="0" indent="0" algn="ctr" rtl="0">
                        <a:lnSpc>
                          <a:spcPct val="100000"/>
                        </a:lnSpc>
                        <a:spcBef>
                          <a:spcPts val="0"/>
                        </a:spcBef>
                        <a:spcAft>
                          <a:spcPts val="0"/>
                        </a:spcAft>
                        <a:buClr>
                          <a:srgbClr val="000000"/>
                        </a:buClr>
                        <a:buSzPts val="1000"/>
                        <a:buFont typeface="Arial"/>
                        <a:buNone/>
                      </a:pPr>
                      <a:r>
                        <a:rPr lang="de-DE" sz="1400" u="none" strike="noStrike" cap="none" dirty="0" smtClean="0"/>
                        <a:t>Erfüllt,</a:t>
                      </a:r>
                      <a:r>
                        <a:rPr lang="de-DE" sz="1400" u="none" strike="noStrike" cap="none" baseline="0" dirty="0" smtClean="0"/>
                        <a:t> das hängt von dem Kraft ab</a:t>
                      </a:r>
                      <a:endParaRPr sz="1400" u="none" strike="noStrike" cap="none" dirty="0"/>
                    </a:p>
                  </a:txBody>
                  <a:tcPr marL="6500" marR="6500" marT="6500" marB="0" anchor="ctr">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00B050"/>
                    </a:solidFill>
                  </a:tcPr>
                </a:tc>
                <a:tc>
                  <a:txBody>
                    <a:bodyPr/>
                    <a:lstStyle/>
                    <a:p>
                      <a:pPr marL="0" marR="0" lvl="0" indent="0" algn="ctr" rtl="0">
                        <a:lnSpc>
                          <a:spcPct val="100000"/>
                        </a:lnSpc>
                        <a:spcBef>
                          <a:spcPts val="0"/>
                        </a:spcBef>
                        <a:spcAft>
                          <a:spcPts val="0"/>
                        </a:spcAft>
                        <a:buClr>
                          <a:srgbClr val="000000"/>
                        </a:buClr>
                        <a:buSzPts val="1000"/>
                        <a:buFont typeface="Arial"/>
                        <a:buNone/>
                      </a:pPr>
                      <a:r>
                        <a:rPr lang="de-DE" sz="1400" u="none" strike="noStrike" cap="none" dirty="0" smtClean="0"/>
                        <a:t>Handrechnung</a:t>
                      </a:r>
                    </a:p>
                  </a:txBody>
                  <a:tcPr marL="6500" marR="6500" marT="6500" marB="0" anchor="ctr">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00B050"/>
                    </a:solidFill>
                  </a:tcPr>
                </a:tc>
                <a:extLst>
                  <a:ext uri="{0D108BD9-81ED-4DB2-BD59-A6C34878D82A}">
                    <a16:rowId xmlns:a16="http://schemas.microsoft.com/office/drawing/2014/main" val="10011"/>
                  </a:ext>
                </a:extLst>
              </a:tr>
              <a:tr h="201000">
                <a:tc>
                  <a:txBody>
                    <a:bodyPr/>
                    <a:lstStyle/>
                    <a:p>
                      <a:pPr marL="0" marR="0" lvl="0" indent="0" algn="ctr" rtl="0">
                        <a:lnSpc>
                          <a:spcPct val="100000"/>
                        </a:lnSpc>
                        <a:spcBef>
                          <a:spcPts val="0"/>
                        </a:spcBef>
                        <a:spcAft>
                          <a:spcPts val="0"/>
                        </a:spcAft>
                        <a:buClr>
                          <a:srgbClr val="000000"/>
                        </a:buClr>
                        <a:buSzPts val="1000"/>
                        <a:buFont typeface="Arial"/>
                        <a:buNone/>
                      </a:pPr>
                      <a:r>
                        <a:rPr lang="de-DE" sz="1000" b="0" i="0" u="none" strike="noStrike" cap="none">
                          <a:solidFill>
                            <a:srgbClr val="000000"/>
                          </a:solidFill>
                          <a:latin typeface="Calibri"/>
                          <a:ea typeface="Calibri"/>
                          <a:cs typeface="Calibri"/>
                          <a:sym typeface="Calibri"/>
                        </a:rPr>
                        <a:t>Montage</a:t>
                      </a:r>
                      <a:endParaRPr sz="1400" u="none" strike="noStrike" cap="none"/>
                    </a:p>
                  </a:txBody>
                  <a:tcPr marL="6500" marR="6500" marT="6500" marB="0" anchor="ctr">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F6DACC"/>
                    </a:solidFill>
                  </a:tcPr>
                </a:tc>
                <a:tc>
                  <a:txBody>
                    <a:bodyPr/>
                    <a:lstStyle/>
                    <a:p>
                      <a:pPr marL="0" marR="0" lvl="0" indent="0" algn="ctr" rtl="0">
                        <a:lnSpc>
                          <a:spcPct val="100000"/>
                        </a:lnSpc>
                        <a:spcBef>
                          <a:spcPts val="0"/>
                        </a:spcBef>
                        <a:spcAft>
                          <a:spcPts val="0"/>
                        </a:spcAft>
                        <a:buClr>
                          <a:srgbClr val="000000"/>
                        </a:buClr>
                        <a:buSzPts val="1000"/>
                        <a:buFont typeface="Arial"/>
                        <a:buNone/>
                      </a:pPr>
                      <a:r>
                        <a:rPr lang="de-DE" sz="1000" b="0" i="0" u="none" strike="noStrike" cap="none">
                          <a:solidFill>
                            <a:srgbClr val="000000"/>
                          </a:solidFill>
                          <a:latin typeface="Calibri"/>
                          <a:ea typeface="Calibri"/>
                          <a:cs typeface="Calibri"/>
                          <a:sym typeface="Calibri"/>
                        </a:rPr>
                        <a:t>vollständig demontierbar</a:t>
                      </a:r>
                      <a:endParaRPr sz="1400" u="none" strike="noStrike" cap="none"/>
                    </a:p>
                  </a:txBody>
                  <a:tcPr marL="6500" marR="6500" marT="6500" marB="0" anchor="ctr">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2700" cap="flat" cmpd="sng">
                      <a:solidFill>
                        <a:srgbClr val="C07793"/>
                      </a:solidFill>
                      <a:prstDash val="solid"/>
                      <a:round/>
                      <a:headEnd type="none" w="sm" len="sm"/>
                      <a:tailEnd type="none" w="sm" len="sm"/>
                    </a:lnB>
                    <a:solidFill>
                      <a:srgbClr val="F6DACC"/>
                    </a:solidFill>
                  </a:tcPr>
                </a:tc>
                <a:tc>
                  <a:txBody>
                    <a:bodyPr/>
                    <a:lstStyle/>
                    <a:p>
                      <a:pPr marL="0" marR="0" lvl="0" indent="0" algn="ctr" rtl="0">
                        <a:lnSpc>
                          <a:spcPct val="100000"/>
                        </a:lnSpc>
                        <a:spcBef>
                          <a:spcPts val="0"/>
                        </a:spcBef>
                        <a:spcAft>
                          <a:spcPts val="0"/>
                        </a:spcAft>
                        <a:buClr>
                          <a:srgbClr val="000000"/>
                        </a:buClr>
                        <a:buSzPts val="1000"/>
                        <a:buFont typeface="Arial"/>
                        <a:buNone/>
                      </a:pPr>
                      <a:r>
                        <a:rPr lang="de-DE" sz="1400" b="0" i="0" u="none" strike="noStrike" cap="none" dirty="0" smtClean="0">
                          <a:solidFill>
                            <a:srgbClr val="000000"/>
                          </a:solidFill>
                          <a:latin typeface="Calibri"/>
                          <a:ea typeface="Calibri"/>
                          <a:cs typeface="Calibri"/>
                          <a:sym typeface="Calibri"/>
                        </a:rPr>
                        <a:t>Erfüllt</a:t>
                      </a:r>
                      <a:endParaRPr sz="1400" u="none" strike="noStrike" cap="none" dirty="0"/>
                    </a:p>
                  </a:txBody>
                  <a:tcPr marL="6500" marR="6500" marT="6500" marB="0" anchor="ctr">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00B050"/>
                    </a:solidFill>
                  </a:tcPr>
                </a:tc>
                <a:tc>
                  <a:txBody>
                    <a:bodyPr/>
                    <a:lstStyle/>
                    <a:p>
                      <a:pPr marL="0" marR="0" lvl="0" indent="0" algn="ctr" rtl="0">
                        <a:lnSpc>
                          <a:spcPct val="100000"/>
                        </a:lnSpc>
                        <a:spcBef>
                          <a:spcPts val="0"/>
                        </a:spcBef>
                        <a:spcAft>
                          <a:spcPts val="0"/>
                        </a:spcAft>
                        <a:buClr>
                          <a:srgbClr val="000000"/>
                        </a:buClr>
                        <a:buSzPts val="1000"/>
                        <a:buFont typeface="Arial"/>
                        <a:buNone/>
                      </a:pPr>
                      <a:r>
                        <a:rPr lang="de-DE" sz="1400" b="0" i="0" u="none" strike="noStrike" cap="none" dirty="0">
                          <a:solidFill>
                            <a:srgbClr val="000000"/>
                          </a:solidFill>
                          <a:latin typeface="Calibri"/>
                          <a:ea typeface="Calibri"/>
                          <a:cs typeface="Calibri"/>
                          <a:sym typeface="Calibri"/>
                        </a:rPr>
                        <a:t>Virtuelle (De-)Montage, </a:t>
                      </a:r>
                      <a:r>
                        <a:rPr lang="de-DE" sz="1400" b="0" i="0" u="none" strike="noStrike" cap="none" dirty="0" err="1">
                          <a:solidFill>
                            <a:srgbClr val="000000"/>
                          </a:solidFill>
                          <a:latin typeface="Calibri"/>
                          <a:ea typeface="Calibri"/>
                          <a:cs typeface="Calibri"/>
                          <a:sym typeface="Calibri"/>
                        </a:rPr>
                        <a:t>CAD</a:t>
                      </a:r>
                      <a:endParaRPr sz="1400" u="none" strike="noStrike" cap="none" dirty="0"/>
                    </a:p>
                  </a:txBody>
                  <a:tcPr marL="6500" marR="6500" marT="6500" marB="0" anchor="ctr">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00B050"/>
                    </a:solidFill>
                  </a:tcPr>
                </a:tc>
                <a:extLst>
                  <a:ext uri="{0D108BD9-81ED-4DB2-BD59-A6C34878D82A}">
                    <a16:rowId xmlns:a16="http://schemas.microsoft.com/office/drawing/2014/main" val="10012"/>
                  </a:ext>
                </a:extLst>
              </a:tr>
              <a:tr h="289450">
                <a:tc rowSpan="2">
                  <a:txBody>
                    <a:bodyPr/>
                    <a:lstStyle/>
                    <a:p>
                      <a:pPr marL="0" marR="0" lvl="0" indent="0" algn="ctr" rtl="0">
                        <a:lnSpc>
                          <a:spcPct val="100000"/>
                        </a:lnSpc>
                        <a:spcBef>
                          <a:spcPts val="0"/>
                        </a:spcBef>
                        <a:spcAft>
                          <a:spcPts val="0"/>
                        </a:spcAft>
                        <a:buClr>
                          <a:srgbClr val="000000"/>
                        </a:buClr>
                        <a:buSzPts val="1000"/>
                        <a:buFont typeface="Arial"/>
                        <a:buNone/>
                      </a:pPr>
                      <a:r>
                        <a:rPr lang="de-DE" sz="1000" b="0" i="0" u="none" strike="noStrike" cap="none">
                          <a:solidFill>
                            <a:srgbClr val="000000"/>
                          </a:solidFill>
                          <a:latin typeface="Calibri"/>
                          <a:ea typeface="Calibri"/>
                          <a:cs typeface="Calibri"/>
                          <a:sym typeface="Calibri"/>
                        </a:rPr>
                        <a:t>Integration aller Komponenten für Behebung einer Reifenpanne</a:t>
                      </a:r>
                      <a:endParaRPr sz="1400" u="none" strike="noStrike" cap="none"/>
                    </a:p>
                  </a:txBody>
                  <a:tcPr marL="6500" marR="6500" marT="6500" marB="0" anchor="ctr">
                    <a:lnL w="19050" cap="flat" cmpd="sng">
                      <a:solidFill>
                        <a:srgbClr val="FFFFFF"/>
                      </a:solidFill>
                      <a:prstDash val="solid"/>
                      <a:round/>
                      <a:headEnd type="none" w="sm" len="sm"/>
                      <a:tailEnd type="none" w="sm" len="sm"/>
                    </a:lnL>
                    <a:lnR w="12700" cap="flat" cmpd="sng">
                      <a:solidFill>
                        <a:srgbClr val="C07793"/>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FBEEE7"/>
                    </a:solidFill>
                  </a:tcPr>
                </a:tc>
                <a:tc>
                  <a:txBody>
                    <a:bodyPr/>
                    <a:lstStyle/>
                    <a:p>
                      <a:pPr marL="0" marR="0" lvl="0" indent="0" algn="l" rtl="0">
                        <a:lnSpc>
                          <a:spcPct val="100000"/>
                        </a:lnSpc>
                        <a:spcBef>
                          <a:spcPts val="0"/>
                        </a:spcBef>
                        <a:spcAft>
                          <a:spcPts val="0"/>
                        </a:spcAft>
                        <a:buClr>
                          <a:srgbClr val="000000"/>
                        </a:buClr>
                        <a:buSzPts val="1000"/>
                        <a:buFont typeface="Arial"/>
                        <a:buNone/>
                      </a:pPr>
                      <a:r>
                        <a:rPr lang="de-DE" sz="1000" b="0" i="0" u="none" strike="noStrike" cap="none">
                          <a:solidFill>
                            <a:srgbClr val="000000"/>
                          </a:solidFill>
                          <a:latin typeface="Calibri"/>
                          <a:ea typeface="Calibri"/>
                          <a:cs typeface="Calibri"/>
                          <a:sym typeface="Calibri"/>
                        </a:rPr>
                        <a:t>•      Mantelheber integriert</a:t>
                      </a:r>
                      <a:endParaRPr sz="1400" u="none" strike="noStrike" cap="none"/>
                    </a:p>
                  </a:txBody>
                  <a:tcPr marL="6500" marR="6500" marT="6500" marB="0" anchor="ctr">
                    <a:lnL w="12700" cap="flat" cmpd="sng">
                      <a:solidFill>
                        <a:srgbClr val="C07793"/>
                      </a:solidFill>
                      <a:prstDash val="solid"/>
                      <a:round/>
                      <a:headEnd type="none" w="sm" len="sm"/>
                      <a:tailEnd type="none" w="sm" len="sm"/>
                    </a:lnL>
                    <a:lnR w="19050" cap="flat" cmpd="sng">
                      <a:solidFill>
                        <a:srgbClr val="FFFFFF"/>
                      </a:solidFill>
                      <a:prstDash val="solid"/>
                      <a:round/>
                      <a:headEnd type="none" w="sm" len="sm"/>
                      <a:tailEnd type="none" w="sm" len="sm"/>
                    </a:lnR>
                    <a:lnT w="12700" cap="flat" cmpd="sng">
                      <a:solidFill>
                        <a:srgbClr val="C07793"/>
                      </a:solidFill>
                      <a:prstDash val="solid"/>
                      <a:round/>
                      <a:headEnd type="none" w="sm" len="sm"/>
                      <a:tailEnd type="none" w="sm" len="sm"/>
                    </a:lnT>
                    <a:lnB w="12700" cap="flat" cmpd="sng">
                      <a:solidFill>
                        <a:srgbClr val="C07793"/>
                      </a:solidFill>
                      <a:prstDash val="solid"/>
                      <a:round/>
                      <a:headEnd type="none" w="sm" len="sm"/>
                      <a:tailEnd type="none" w="sm" len="sm"/>
                    </a:lnB>
                    <a:solidFill>
                      <a:srgbClr val="FBEEE7"/>
                    </a:solidFill>
                  </a:tcPr>
                </a:tc>
                <a:tc rowSpan="2">
                  <a:txBody>
                    <a:bodyPr/>
                    <a:lstStyle/>
                    <a:p>
                      <a:pPr marL="0" marR="0" lvl="0" indent="0" algn="ctr" rtl="0">
                        <a:lnSpc>
                          <a:spcPct val="100000"/>
                        </a:lnSpc>
                        <a:spcBef>
                          <a:spcPts val="0"/>
                        </a:spcBef>
                        <a:spcAft>
                          <a:spcPts val="0"/>
                        </a:spcAft>
                        <a:buClr>
                          <a:srgbClr val="000000"/>
                        </a:buClr>
                        <a:buSzPts val="1000"/>
                        <a:buFont typeface="Arial"/>
                        <a:buNone/>
                      </a:pPr>
                      <a:r>
                        <a:rPr lang="de-DE" sz="1400" b="0" i="0" u="none" strike="noStrike" cap="none" dirty="0">
                          <a:solidFill>
                            <a:srgbClr val="000000"/>
                          </a:solidFill>
                          <a:latin typeface="Calibri"/>
                          <a:ea typeface="Calibri"/>
                          <a:cs typeface="Calibri"/>
                          <a:sym typeface="Calibri"/>
                        </a:rPr>
                        <a:t>E</a:t>
                      </a:r>
                      <a:r>
                        <a:rPr lang="de-DE" sz="1400" b="0" i="0" u="none" strike="noStrike" cap="none" dirty="0" smtClean="0">
                          <a:solidFill>
                            <a:srgbClr val="000000"/>
                          </a:solidFill>
                          <a:latin typeface="Calibri"/>
                          <a:ea typeface="Calibri"/>
                          <a:cs typeface="Calibri"/>
                          <a:sym typeface="Calibri"/>
                        </a:rPr>
                        <a:t>rfüllt</a:t>
                      </a:r>
                      <a:endParaRPr sz="1400" u="none" strike="noStrike" cap="none" dirty="0"/>
                    </a:p>
                  </a:txBody>
                  <a:tcPr marL="6500" marR="6500" marT="6500" marB="0" anchor="ctr">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00B050"/>
                    </a:solidFill>
                  </a:tcPr>
                </a:tc>
                <a:tc rowSpan="2">
                  <a:txBody>
                    <a:bodyPr/>
                    <a:lstStyle/>
                    <a:p>
                      <a:pPr marL="0" marR="0" lvl="0" indent="0" algn="ctr" rtl="0">
                        <a:lnSpc>
                          <a:spcPct val="100000"/>
                        </a:lnSpc>
                        <a:spcBef>
                          <a:spcPts val="0"/>
                        </a:spcBef>
                        <a:spcAft>
                          <a:spcPts val="0"/>
                        </a:spcAft>
                        <a:buClr>
                          <a:srgbClr val="000000"/>
                        </a:buClr>
                        <a:buSzPts val="1000"/>
                        <a:buFont typeface="Arial"/>
                        <a:buNone/>
                      </a:pPr>
                      <a:r>
                        <a:rPr lang="de-DE" sz="1400" b="0" i="0" u="none" strike="noStrike" cap="none" dirty="0" err="1">
                          <a:solidFill>
                            <a:srgbClr val="000000"/>
                          </a:solidFill>
                          <a:latin typeface="Calibri"/>
                          <a:ea typeface="Calibri"/>
                          <a:cs typeface="Calibri"/>
                          <a:sym typeface="Calibri"/>
                        </a:rPr>
                        <a:t>CAD</a:t>
                      </a:r>
                      <a:r>
                        <a:rPr lang="de-DE" sz="1400" b="0" i="0" u="none" strike="noStrike" cap="none" dirty="0">
                          <a:solidFill>
                            <a:srgbClr val="000000"/>
                          </a:solidFill>
                          <a:latin typeface="Calibri"/>
                          <a:ea typeface="Calibri"/>
                          <a:cs typeface="Calibri"/>
                          <a:sym typeface="Calibri"/>
                        </a:rPr>
                        <a:t>/</a:t>
                      </a:r>
                      <a:r>
                        <a:rPr lang="de-DE" sz="1400" b="0" i="0" u="none" strike="noStrike" cap="none" dirty="0" err="1">
                          <a:solidFill>
                            <a:srgbClr val="000000"/>
                          </a:solidFill>
                          <a:latin typeface="Calibri"/>
                          <a:ea typeface="Calibri"/>
                          <a:cs typeface="Calibri"/>
                          <a:sym typeface="Calibri"/>
                        </a:rPr>
                        <a:t>FEM</a:t>
                      </a:r>
                      <a:endParaRPr sz="1400" u="none" strike="noStrike" cap="none" dirty="0"/>
                    </a:p>
                  </a:txBody>
                  <a:tcPr marL="6500" marR="6500" marT="6500" marB="0" anchor="ctr">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00B050"/>
                    </a:solidFill>
                  </a:tcPr>
                </a:tc>
                <a:extLst>
                  <a:ext uri="{0D108BD9-81ED-4DB2-BD59-A6C34878D82A}">
                    <a16:rowId xmlns:a16="http://schemas.microsoft.com/office/drawing/2014/main" val="10013"/>
                  </a:ext>
                </a:extLst>
              </a:tr>
              <a:tr h="289450">
                <a:tc vMerge="1">
                  <a:txBody>
                    <a:bodyPr/>
                    <a:lstStyle/>
                    <a:p>
                      <a:endParaRPr lang="de-DE"/>
                    </a:p>
                  </a:txBody>
                  <a:tcPr/>
                </a:tc>
                <a:tc>
                  <a:txBody>
                    <a:bodyPr/>
                    <a:lstStyle/>
                    <a:p>
                      <a:pPr marL="0" marR="0" lvl="0" indent="0" algn="l" rtl="0">
                        <a:lnSpc>
                          <a:spcPct val="100000"/>
                        </a:lnSpc>
                        <a:spcBef>
                          <a:spcPts val="0"/>
                        </a:spcBef>
                        <a:spcAft>
                          <a:spcPts val="0"/>
                        </a:spcAft>
                        <a:buClr>
                          <a:srgbClr val="000000"/>
                        </a:buClr>
                        <a:buSzPts val="1000"/>
                        <a:buFont typeface="Arial"/>
                        <a:buNone/>
                      </a:pPr>
                      <a:r>
                        <a:rPr lang="de-DE" sz="1000" b="0" i="0" u="none" strike="noStrike" cap="none">
                          <a:solidFill>
                            <a:srgbClr val="000000"/>
                          </a:solidFill>
                          <a:latin typeface="Calibri"/>
                          <a:ea typeface="Calibri"/>
                          <a:cs typeface="Calibri"/>
                          <a:sym typeface="Calibri"/>
                        </a:rPr>
                        <a:t>•      Stauraum für Flickzeug</a:t>
                      </a:r>
                      <a:endParaRPr sz="1400" u="none" strike="noStrike" cap="none"/>
                    </a:p>
                  </a:txBody>
                  <a:tcPr marL="6500" marR="6500" marT="6500" marB="0" anchor="ctr">
                    <a:lnL w="12700" cap="flat" cmpd="sng">
                      <a:solidFill>
                        <a:srgbClr val="207293"/>
                      </a:solidFill>
                      <a:prstDash val="solid"/>
                      <a:round/>
                      <a:headEnd type="none" w="sm" len="sm"/>
                      <a:tailEnd type="none" w="sm" len="sm"/>
                    </a:lnL>
                    <a:lnR w="19050" cap="flat" cmpd="sng">
                      <a:solidFill>
                        <a:srgbClr val="207293"/>
                      </a:solidFill>
                      <a:prstDash val="solid"/>
                      <a:round/>
                      <a:headEnd type="none" w="sm" len="sm"/>
                      <a:tailEnd type="none" w="sm" len="sm"/>
                    </a:lnR>
                    <a:lnT w="12700" cap="flat" cmpd="sng">
                      <a:solidFill>
                        <a:srgbClr val="C07793"/>
                      </a:solidFill>
                      <a:prstDash val="solid"/>
                      <a:round/>
                      <a:headEnd type="none" w="sm" len="sm"/>
                      <a:tailEnd type="none" w="sm" len="sm"/>
                    </a:lnT>
                    <a:lnB w="19050" cap="flat" cmpd="sng">
                      <a:solidFill>
                        <a:srgbClr val="FFFFFF"/>
                      </a:solidFill>
                      <a:prstDash val="solid"/>
                      <a:round/>
                      <a:headEnd type="none" w="sm" len="sm"/>
                      <a:tailEnd type="none" w="sm" len="sm"/>
                    </a:lnB>
                    <a:solidFill>
                      <a:srgbClr val="FBEEE7"/>
                    </a:solidFill>
                  </a:tcPr>
                </a:tc>
                <a:tc vMerge="1">
                  <a:txBody>
                    <a:bodyPr/>
                    <a:lstStyle/>
                    <a:p>
                      <a:endParaRPr lang="de-DE"/>
                    </a:p>
                  </a:txBody>
                  <a:tcPr/>
                </a:tc>
                <a:tc vMerge="1">
                  <a:txBody>
                    <a:bodyPr/>
                    <a:lstStyle/>
                    <a:p>
                      <a:endParaRPr lang="de-DE"/>
                    </a:p>
                  </a:txBody>
                  <a:tcPr/>
                </a:tc>
                <a:extLst>
                  <a:ext uri="{0D108BD9-81ED-4DB2-BD59-A6C34878D82A}">
                    <a16:rowId xmlns:a16="http://schemas.microsoft.com/office/drawing/2014/main" val="10014"/>
                  </a:ext>
                </a:extLst>
              </a:tr>
              <a:tr h="611050">
                <a:tc>
                  <a:txBody>
                    <a:bodyPr/>
                    <a:lstStyle/>
                    <a:p>
                      <a:pPr marL="0" marR="0" lvl="0" indent="0" algn="ctr" rtl="0">
                        <a:lnSpc>
                          <a:spcPct val="100000"/>
                        </a:lnSpc>
                        <a:spcBef>
                          <a:spcPts val="0"/>
                        </a:spcBef>
                        <a:spcAft>
                          <a:spcPts val="0"/>
                        </a:spcAft>
                        <a:buClr>
                          <a:srgbClr val="000000"/>
                        </a:buClr>
                        <a:buSzPts val="1000"/>
                        <a:buFont typeface="Arial"/>
                        <a:buNone/>
                      </a:pPr>
                      <a:r>
                        <a:rPr lang="de-DE" sz="1000" b="0" i="0" u="none" strike="noStrike" cap="none">
                          <a:solidFill>
                            <a:srgbClr val="000000"/>
                          </a:solidFill>
                          <a:latin typeface="Calibri"/>
                          <a:ea typeface="Calibri"/>
                          <a:cs typeface="Calibri"/>
                          <a:sym typeface="Calibri"/>
                        </a:rPr>
                        <a:t>Volle Funktionsfähigkeit</a:t>
                      </a:r>
                      <a:endParaRPr sz="1400" u="none" strike="noStrike" cap="none"/>
                    </a:p>
                  </a:txBody>
                  <a:tcPr marL="6500" marR="6500" marT="6500" marB="0" anchor="ctr">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BE4D5"/>
                    </a:solidFill>
                  </a:tcPr>
                </a:tc>
                <a:tc>
                  <a:txBody>
                    <a:bodyPr/>
                    <a:lstStyle/>
                    <a:p>
                      <a:pPr marL="0" marR="0" lvl="0" indent="0" algn="ctr" rtl="0">
                        <a:lnSpc>
                          <a:spcPct val="100000"/>
                        </a:lnSpc>
                        <a:spcBef>
                          <a:spcPts val="0"/>
                        </a:spcBef>
                        <a:spcAft>
                          <a:spcPts val="0"/>
                        </a:spcAft>
                        <a:buClr>
                          <a:srgbClr val="000000"/>
                        </a:buClr>
                        <a:buSzPts val="1000"/>
                        <a:buFont typeface="Arial"/>
                        <a:buNone/>
                      </a:pPr>
                      <a:r>
                        <a:rPr lang="de-DE" sz="1000" b="0" i="0" u="none" strike="noStrike" cap="none">
                          <a:solidFill>
                            <a:srgbClr val="000000"/>
                          </a:solidFill>
                          <a:latin typeface="Calibri"/>
                          <a:ea typeface="Calibri"/>
                          <a:cs typeface="Calibri"/>
                          <a:sym typeface="Calibri"/>
                        </a:rPr>
                        <a:t>Alle Normkomponenten müssen entsprechend ausgelegt sein</a:t>
                      </a:r>
                      <a:endParaRPr sz="1400" u="none" strike="noStrike" cap="none"/>
                    </a:p>
                  </a:txBody>
                  <a:tcPr marL="6500" marR="6500" marT="6500" marB="0" anchor="ctr">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BE4D5"/>
                    </a:solidFill>
                  </a:tcPr>
                </a:tc>
                <a:tc>
                  <a:txBody>
                    <a:bodyPr/>
                    <a:lstStyle/>
                    <a:p>
                      <a:pPr marL="0" marR="0" lvl="0" indent="0" algn="ctr" rtl="0">
                        <a:lnSpc>
                          <a:spcPct val="100000"/>
                        </a:lnSpc>
                        <a:spcBef>
                          <a:spcPts val="0"/>
                        </a:spcBef>
                        <a:spcAft>
                          <a:spcPts val="0"/>
                        </a:spcAft>
                        <a:buClr>
                          <a:srgbClr val="000000"/>
                        </a:buClr>
                        <a:buSzPts val="1000"/>
                        <a:buFont typeface="Arial"/>
                        <a:buNone/>
                      </a:pPr>
                      <a:r>
                        <a:rPr lang="de-DE" sz="1400" u="none" strike="noStrike" cap="none" dirty="0" smtClean="0"/>
                        <a:t>Erfüllt</a:t>
                      </a:r>
                      <a:endParaRPr sz="1400" u="none" strike="noStrike" cap="none" dirty="0"/>
                    </a:p>
                  </a:txBody>
                  <a:tcPr marL="6500" marR="6500" marT="6500" marB="0" anchor="ctr">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00B050"/>
                    </a:solidFill>
                  </a:tcPr>
                </a:tc>
                <a:tc>
                  <a:txBody>
                    <a:bodyPr/>
                    <a:lstStyle/>
                    <a:p>
                      <a:pPr marL="0" marR="0" lvl="0" indent="0" algn="ctr" rtl="0">
                        <a:lnSpc>
                          <a:spcPct val="100000"/>
                        </a:lnSpc>
                        <a:spcBef>
                          <a:spcPts val="0"/>
                        </a:spcBef>
                        <a:spcAft>
                          <a:spcPts val="0"/>
                        </a:spcAft>
                        <a:buClr>
                          <a:srgbClr val="000000"/>
                        </a:buClr>
                        <a:buSzPts val="1000"/>
                        <a:buFont typeface="Arial"/>
                        <a:buNone/>
                      </a:pPr>
                      <a:r>
                        <a:rPr lang="de-DE" sz="1400" b="0" i="0" u="none" strike="noStrike" cap="none" dirty="0" err="1" smtClean="0">
                          <a:solidFill>
                            <a:srgbClr val="000000"/>
                          </a:solidFill>
                          <a:latin typeface="Calibri"/>
                          <a:ea typeface="Calibri"/>
                          <a:cs typeface="Calibri"/>
                          <a:sym typeface="Calibri"/>
                        </a:rPr>
                        <a:t>CAD</a:t>
                      </a:r>
                      <a:endParaRPr sz="1400" u="none" strike="noStrike" cap="none" dirty="0"/>
                    </a:p>
                  </a:txBody>
                  <a:tcPr marL="6500" marR="6500" marT="6500" marB="0" anchor="ctr">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00B050"/>
                    </a:solidFill>
                  </a:tcPr>
                </a:tc>
                <a:extLst>
                  <a:ext uri="{0D108BD9-81ED-4DB2-BD59-A6C34878D82A}">
                    <a16:rowId xmlns:a16="http://schemas.microsoft.com/office/drawing/2014/main" val="10015"/>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16"/>
          <p:cNvSpPr txBox="1">
            <a:spLocks noGrp="1"/>
          </p:cNvSpPr>
          <p:nvPr>
            <p:ph type="title"/>
          </p:nvPr>
        </p:nvSpPr>
        <p:spPr>
          <a:xfrm>
            <a:off x="1197868" y="548680"/>
            <a:ext cx="9143538" cy="1066800"/>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chemeClr val="accent1"/>
              </a:buClr>
              <a:buSzPts val="3600"/>
              <a:buFont typeface="Arial"/>
              <a:buNone/>
            </a:pPr>
            <a:r>
              <a:rPr lang="de-DE" sz="3600">
                <a:solidFill>
                  <a:schemeClr val="accent1"/>
                </a:solidFill>
                <a:latin typeface="Arial"/>
                <a:ea typeface="Arial"/>
                <a:cs typeface="Arial"/>
                <a:sym typeface="Arial"/>
              </a:rPr>
              <a:t>Entwicklungsergebnisse</a:t>
            </a:r>
            <a:r>
              <a:rPr lang="de-DE" sz="3600">
                <a:solidFill>
                  <a:srgbClr val="724108"/>
                </a:solidFill>
                <a:latin typeface="Arial"/>
                <a:ea typeface="Arial"/>
                <a:cs typeface="Arial"/>
                <a:sym typeface="Arial"/>
              </a:rPr>
              <a:t/>
            </a:r>
            <a:br>
              <a:rPr lang="de-DE" sz="3600">
                <a:solidFill>
                  <a:srgbClr val="724108"/>
                </a:solidFill>
                <a:latin typeface="Arial"/>
                <a:ea typeface="Arial"/>
                <a:cs typeface="Arial"/>
                <a:sym typeface="Arial"/>
              </a:rPr>
            </a:br>
            <a:r>
              <a:rPr lang="de-DE" sz="2000">
                <a:solidFill>
                  <a:srgbClr val="724108"/>
                </a:solidFill>
                <a:latin typeface="Arial"/>
                <a:ea typeface="Arial"/>
                <a:cs typeface="Arial"/>
                <a:sym typeface="Arial"/>
              </a:rPr>
              <a:t>Technische Details, Erläuterungen und Simulationen</a:t>
            </a:r>
            <a:endParaRPr/>
          </a:p>
        </p:txBody>
      </p:sp>
      <p:pic>
        <p:nvPicPr>
          <p:cNvPr id="303" name="Google Shape;303;p16"/>
          <p:cNvPicPr preferRelativeResize="0"/>
          <p:nvPr/>
        </p:nvPicPr>
        <p:blipFill rotWithShape="1">
          <a:blip r:embed="rId3">
            <a:alphaModFix/>
          </a:blip>
          <a:srcRect/>
          <a:stretch/>
        </p:blipFill>
        <p:spPr>
          <a:xfrm>
            <a:off x="8218821" y="341953"/>
            <a:ext cx="2933954" cy="1135478"/>
          </a:xfrm>
          <a:prstGeom prst="rect">
            <a:avLst/>
          </a:prstGeom>
          <a:noFill/>
          <a:ln>
            <a:noFill/>
          </a:ln>
        </p:spPr>
      </p:pic>
      <p:pic>
        <p:nvPicPr>
          <p:cNvPr id="304" name="Google Shape;304;p16"/>
          <p:cNvPicPr preferRelativeResize="0"/>
          <p:nvPr/>
        </p:nvPicPr>
        <p:blipFill rotWithShape="1">
          <a:blip r:embed="rId4">
            <a:alphaModFix/>
          </a:blip>
          <a:srcRect/>
          <a:stretch/>
        </p:blipFill>
        <p:spPr>
          <a:xfrm>
            <a:off x="333772" y="2063602"/>
            <a:ext cx="11370025" cy="2255715"/>
          </a:xfrm>
          <a:prstGeom prst="rect">
            <a:avLst/>
          </a:prstGeom>
          <a:noFill/>
          <a:ln>
            <a:noFill/>
          </a:ln>
        </p:spPr>
      </p:pic>
      <p:pic>
        <p:nvPicPr>
          <p:cNvPr id="305" name="Google Shape;305;p16"/>
          <p:cNvPicPr preferRelativeResize="0"/>
          <p:nvPr/>
        </p:nvPicPr>
        <p:blipFill rotWithShape="1">
          <a:blip r:embed="rId5">
            <a:alphaModFix/>
          </a:blip>
          <a:srcRect/>
          <a:stretch/>
        </p:blipFill>
        <p:spPr>
          <a:xfrm>
            <a:off x="9046740" y="3861048"/>
            <a:ext cx="1931075" cy="2327036"/>
          </a:xfrm>
          <a:prstGeom prst="rect">
            <a:avLst/>
          </a:prstGeom>
          <a:noFill/>
          <a:ln>
            <a:noFill/>
          </a:ln>
        </p:spPr>
      </p:pic>
      <p:sp>
        <p:nvSpPr>
          <p:cNvPr id="306" name="Google Shape;306;p16"/>
          <p:cNvSpPr/>
          <p:nvPr/>
        </p:nvSpPr>
        <p:spPr>
          <a:xfrm>
            <a:off x="5446340" y="5818752"/>
            <a:ext cx="3516736" cy="408623"/>
          </a:xfrm>
          <a:prstGeom prst="roundRect">
            <a:avLst>
              <a:gd name="adj" fmla="val 16667"/>
            </a:avLst>
          </a:prstGeom>
          <a:solidFill>
            <a:schemeClr val="lt1"/>
          </a:solidFill>
          <a:ln w="15875" cap="flat" cmpd="sng">
            <a:solidFill>
              <a:schemeClr val="accent1"/>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de-DE" sz="1800" b="0" i="0" u="none" strike="noStrike" cap="none">
                <a:solidFill>
                  <a:schemeClr val="dk1"/>
                </a:solidFill>
                <a:latin typeface="Calibri"/>
                <a:ea typeface="Calibri"/>
                <a:cs typeface="Calibri"/>
                <a:sym typeface="Calibri"/>
              </a:rPr>
              <a:t>Der Sicherheitsfaktor liegt bei 1,89</a:t>
            </a:r>
            <a:endParaRPr sz="1800" b="0" i="0" u="none" strike="noStrike" cap="none">
              <a:solidFill>
                <a:schemeClr val="dk1"/>
              </a:solidFill>
              <a:latin typeface="Calibri"/>
              <a:ea typeface="Calibri"/>
              <a:cs typeface="Calibri"/>
              <a:sym typeface="Calibri"/>
            </a:endParaRPr>
          </a:p>
        </p:txBody>
      </p:sp>
      <p:sp>
        <p:nvSpPr>
          <p:cNvPr id="307" name="Google Shape;307;p16"/>
          <p:cNvSpPr/>
          <p:nvPr/>
        </p:nvSpPr>
        <p:spPr>
          <a:xfrm>
            <a:off x="9621326" y="1923525"/>
            <a:ext cx="720080" cy="408623"/>
          </a:xfrm>
          <a:prstGeom prst="roundRect">
            <a:avLst>
              <a:gd name="adj" fmla="val 16667"/>
            </a:avLst>
          </a:prstGeom>
          <a:solidFill>
            <a:schemeClr val="lt1"/>
          </a:solidFill>
          <a:ln w="15875" cap="flat" cmpd="sng">
            <a:solidFill>
              <a:srgbClr val="7EA9CA"/>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de-DE" sz="1800" b="0" i="0" u="none" strike="noStrike" cap="none">
                <a:solidFill>
                  <a:schemeClr val="dk1"/>
                </a:solidFill>
                <a:latin typeface="Calibri"/>
                <a:ea typeface="Calibri"/>
                <a:cs typeface="Calibri"/>
                <a:sym typeface="Calibri"/>
              </a:rPr>
              <a:t>50 N</a:t>
            </a:r>
            <a:endParaRPr sz="1800" b="0" i="0" u="none" strike="noStrike" cap="none">
              <a:solidFill>
                <a:schemeClr val="dk1"/>
              </a:solidFill>
              <a:latin typeface="Calibri"/>
              <a:ea typeface="Calibri"/>
              <a:cs typeface="Calibri"/>
              <a:sym typeface="Calibri"/>
            </a:endParaRPr>
          </a:p>
        </p:txBody>
      </p:sp>
      <p:cxnSp>
        <p:nvCxnSpPr>
          <p:cNvPr id="308" name="Google Shape;308;p16"/>
          <p:cNvCxnSpPr>
            <a:stCxn id="306" idx="0"/>
          </p:cNvCxnSpPr>
          <p:nvPr/>
        </p:nvCxnSpPr>
        <p:spPr>
          <a:xfrm rot="10800000" flipH="1">
            <a:off x="7204708" y="5229252"/>
            <a:ext cx="2274000" cy="589500"/>
          </a:xfrm>
          <a:prstGeom prst="straightConnector1">
            <a:avLst/>
          </a:prstGeom>
          <a:noFill/>
          <a:ln w="12700" cap="flat" cmpd="sng">
            <a:solidFill>
              <a:schemeClr val="accent1"/>
            </a:solidFill>
            <a:prstDash val="solid"/>
            <a:round/>
            <a:headEnd type="none" w="sm" len="sm"/>
            <a:tailEnd type="triangle" w="med" len="med"/>
          </a:ln>
        </p:spPr>
      </p:cxnSp>
      <p:sp>
        <p:nvSpPr>
          <p:cNvPr id="309" name="Google Shape;309;p16"/>
          <p:cNvSpPr/>
          <p:nvPr/>
        </p:nvSpPr>
        <p:spPr>
          <a:xfrm>
            <a:off x="3832506" y="4688649"/>
            <a:ext cx="1872208" cy="715089"/>
          </a:xfrm>
          <a:prstGeom prst="roundRect">
            <a:avLst>
              <a:gd name="adj" fmla="val 16667"/>
            </a:avLst>
          </a:prstGeom>
          <a:solidFill>
            <a:schemeClr val="lt1"/>
          </a:solidFill>
          <a:ln w="15875" cap="flat" cmpd="sng">
            <a:solidFill>
              <a:schemeClr val="accent1"/>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de-DE" sz="1800" b="0" i="0" u="none" strike="noStrike" cap="none">
                <a:solidFill>
                  <a:schemeClr val="dk1"/>
                </a:solidFill>
                <a:latin typeface="Calibri"/>
                <a:ea typeface="Calibri"/>
                <a:cs typeface="Calibri"/>
                <a:sym typeface="Calibri"/>
              </a:rPr>
              <a:t>Einspannung an dem Zylinder</a:t>
            </a:r>
            <a:endParaRPr sz="1800" b="0" i="0" u="none" strike="noStrike" cap="none">
              <a:solidFill>
                <a:schemeClr val="dk1"/>
              </a:solidFill>
              <a:latin typeface="Calibri"/>
              <a:ea typeface="Calibri"/>
              <a:cs typeface="Calibri"/>
              <a:sym typeface="Calibri"/>
            </a:endParaRPr>
          </a:p>
        </p:txBody>
      </p:sp>
      <p:cxnSp>
        <p:nvCxnSpPr>
          <p:cNvPr id="310" name="Google Shape;310;p16"/>
          <p:cNvCxnSpPr>
            <a:stCxn id="309" idx="0"/>
          </p:cNvCxnSpPr>
          <p:nvPr/>
        </p:nvCxnSpPr>
        <p:spPr>
          <a:xfrm rot="10800000" flipH="1">
            <a:off x="4768610" y="3644949"/>
            <a:ext cx="101700" cy="1043700"/>
          </a:xfrm>
          <a:prstGeom prst="straightConnector1">
            <a:avLst/>
          </a:prstGeom>
          <a:noFill/>
          <a:ln w="28575" cap="flat" cmpd="sng">
            <a:solidFill>
              <a:schemeClr val="accent1"/>
            </a:solidFill>
            <a:prstDash val="solid"/>
            <a:round/>
            <a:headEnd type="none" w="sm" len="sm"/>
            <a:tailEnd type="triangle" w="med" len="med"/>
          </a:ln>
        </p:spPr>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pic>
        <p:nvPicPr>
          <p:cNvPr id="315" name="Google Shape;315;p17"/>
          <p:cNvPicPr preferRelativeResize="0"/>
          <p:nvPr/>
        </p:nvPicPr>
        <p:blipFill rotWithShape="1">
          <a:blip r:embed="rId3">
            <a:alphaModFix/>
          </a:blip>
          <a:srcRect t="5232" r="2527" b="12926"/>
          <a:stretch/>
        </p:blipFill>
        <p:spPr>
          <a:xfrm>
            <a:off x="3563801" y="1900098"/>
            <a:ext cx="8579284" cy="1584176"/>
          </a:xfrm>
          <a:prstGeom prst="rect">
            <a:avLst/>
          </a:prstGeom>
          <a:noFill/>
          <a:ln>
            <a:noFill/>
          </a:ln>
        </p:spPr>
      </p:pic>
      <p:sp>
        <p:nvSpPr>
          <p:cNvPr id="316" name="Google Shape;316;p17"/>
          <p:cNvSpPr txBox="1">
            <a:spLocks noGrp="1"/>
          </p:cNvSpPr>
          <p:nvPr>
            <p:ph type="title"/>
          </p:nvPr>
        </p:nvSpPr>
        <p:spPr>
          <a:xfrm>
            <a:off x="1197868" y="548680"/>
            <a:ext cx="9143538" cy="1066800"/>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chemeClr val="accent1"/>
              </a:buClr>
              <a:buSzPts val="3600"/>
              <a:buFont typeface="Arial"/>
              <a:buNone/>
            </a:pPr>
            <a:r>
              <a:rPr lang="de-DE" sz="3600">
                <a:solidFill>
                  <a:schemeClr val="accent1"/>
                </a:solidFill>
                <a:latin typeface="Arial"/>
                <a:ea typeface="Arial"/>
                <a:cs typeface="Arial"/>
                <a:sym typeface="Arial"/>
              </a:rPr>
              <a:t>Entwicklungsergebnisse</a:t>
            </a:r>
            <a:r>
              <a:rPr lang="de-DE" sz="3600">
                <a:solidFill>
                  <a:srgbClr val="724108"/>
                </a:solidFill>
                <a:latin typeface="Arial"/>
                <a:ea typeface="Arial"/>
                <a:cs typeface="Arial"/>
                <a:sym typeface="Arial"/>
              </a:rPr>
              <a:t/>
            </a:r>
            <a:br>
              <a:rPr lang="de-DE" sz="3600">
                <a:solidFill>
                  <a:srgbClr val="724108"/>
                </a:solidFill>
                <a:latin typeface="Arial"/>
                <a:ea typeface="Arial"/>
                <a:cs typeface="Arial"/>
                <a:sym typeface="Arial"/>
              </a:rPr>
            </a:br>
            <a:r>
              <a:rPr lang="de-DE" sz="2000">
                <a:solidFill>
                  <a:srgbClr val="724108"/>
                </a:solidFill>
                <a:latin typeface="Arial"/>
                <a:ea typeface="Arial"/>
                <a:cs typeface="Arial"/>
                <a:sym typeface="Arial"/>
              </a:rPr>
              <a:t>Technische Details, Erläuterungen und Simulationen</a:t>
            </a:r>
            <a:endParaRPr/>
          </a:p>
        </p:txBody>
      </p:sp>
      <p:pic>
        <p:nvPicPr>
          <p:cNvPr id="317" name="Google Shape;317;p17"/>
          <p:cNvPicPr preferRelativeResize="0"/>
          <p:nvPr/>
        </p:nvPicPr>
        <p:blipFill rotWithShape="1">
          <a:blip r:embed="rId4">
            <a:alphaModFix/>
          </a:blip>
          <a:srcRect/>
          <a:stretch/>
        </p:blipFill>
        <p:spPr>
          <a:xfrm>
            <a:off x="8218821" y="341953"/>
            <a:ext cx="2933954" cy="1135478"/>
          </a:xfrm>
          <a:prstGeom prst="rect">
            <a:avLst/>
          </a:prstGeom>
          <a:noFill/>
          <a:ln>
            <a:noFill/>
          </a:ln>
        </p:spPr>
      </p:pic>
      <p:cxnSp>
        <p:nvCxnSpPr>
          <p:cNvPr id="318" name="Google Shape;318;p17"/>
          <p:cNvCxnSpPr>
            <a:stCxn id="319" idx="1"/>
          </p:cNvCxnSpPr>
          <p:nvPr/>
        </p:nvCxnSpPr>
        <p:spPr>
          <a:xfrm rot="10800000">
            <a:off x="5086404" y="2060852"/>
            <a:ext cx="936000" cy="132300"/>
          </a:xfrm>
          <a:prstGeom prst="straightConnector1">
            <a:avLst/>
          </a:prstGeom>
          <a:noFill/>
          <a:ln w="28575" cap="flat" cmpd="sng">
            <a:solidFill>
              <a:schemeClr val="accent1"/>
            </a:solidFill>
            <a:prstDash val="solid"/>
            <a:round/>
            <a:headEnd type="none" w="sm" len="sm"/>
            <a:tailEnd type="triangle" w="med" len="med"/>
          </a:ln>
        </p:spPr>
      </p:cxnSp>
      <p:pic>
        <p:nvPicPr>
          <p:cNvPr id="320" name="Google Shape;320;p17"/>
          <p:cNvPicPr preferRelativeResize="0"/>
          <p:nvPr/>
        </p:nvPicPr>
        <p:blipFill rotWithShape="1">
          <a:blip r:embed="rId5">
            <a:alphaModFix/>
          </a:blip>
          <a:srcRect l="6637" t="15589" r="36946" b="11651"/>
          <a:stretch/>
        </p:blipFill>
        <p:spPr>
          <a:xfrm>
            <a:off x="333772" y="3212976"/>
            <a:ext cx="3461528" cy="2850668"/>
          </a:xfrm>
          <a:prstGeom prst="rect">
            <a:avLst/>
          </a:prstGeom>
          <a:noFill/>
          <a:ln>
            <a:noFill/>
          </a:ln>
        </p:spPr>
      </p:pic>
      <p:sp>
        <p:nvSpPr>
          <p:cNvPr id="319" name="Google Shape;319;p17"/>
          <p:cNvSpPr/>
          <p:nvPr/>
        </p:nvSpPr>
        <p:spPr>
          <a:xfrm>
            <a:off x="6022404" y="1988840"/>
            <a:ext cx="2880320" cy="408623"/>
          </a:xfrm>
          <a:prstGeom prst="roundRect">
            <a:avLst>
              <a:gd name="adj" fmla="val 16667"/>
            </a:avLst>
          </a:prstGeom>
          <a:solidFill>
            <a:schemeClr val="lt1"/>
          </a:solidFill>
          <a:ln w="15875" cap="flat" cmpd="sng">
            <a:solidFill>
              <a:schemeClr val="accent1"/>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de-DE" sz="1800" b="0" i="0" u="none" strike="noStrike" cap="none">
                <a:solidFill>
                  <a:schemeClr val="dk1"/>
                </a:solidFill>
                <a:latin typeface="Calibri"/>
                <a:ea typeface="Calibri"/>
                <a:cs typeface="Calibri"/>
                <a:sym typeface="Calibri"/>
              </a:rPr>
              <a:t>Max. Spannung =119,1 MPa</a:t>
            </a:r>
            <a:endParaRPr sz="1800" b="0" i="0" u="none" strike="noStrike" cap="none">
              <a:solidFill>
                <a:schemeClr val="dk1"/>
              </a:solidFill>
              <a:latin typeface="Calibri"/>
              <a:ea typeface="Calibri"/>
              <a:cs typeface="Calibri"/>
              <a:sym typeface="Calibri"/>
            </a:endParaRPr>
          </a:p>
        </p:txBody>
      </p:sp>
      <p:cxnSp>
        <p:nvCxnSpPr>
          <p:cNvPr id="321" name="Google Shape;321;p17"/>
          <p:cNvCxnSpPr/>
          <p:nvPr/>
        </p:nvCxnSpPr>
        <p:spPr>
          <a:xfrm flipH="1">
            <a:off x="2998068" y="2841512"/>
            <a:ext cx="1008112" cy="631338"/>
          </a:xfrm>
          <a:prstGeom prst="straightConnector1">
            <a:avLst/>
          </a:prstGeom>
          <a:noFill/>
          <a:ln w="57150" cap="flat" cmpd="sng">
            <a:solidFill>
              <a:schemeClr val="accent1"/>
            </a:solidFill>
            <a:prstDash val="dot"/>
            <a:round/>
            <a:headEnd type="none" w="sm" len="sm"/>
            <a:tailEnd type="triangle" w="med" len="med"/>
          </a:ln>
        </p:spPr>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
          <p:cNvSpPr txBox="1">
            <a:spLocks noGrp="1"/>
          </p:cNvSpPr>
          <p:nvPr>
            <p:ph type="title"/>
          </p:nvPr>
        </p:nvSpPr>
        <p:spPr>
          <a:xfrm>
            <a:off x="1125860" y="419229"/>
            <a:ext cx="10055781" cy="1188681"/>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3F3F3F"/>
              </a:buClr>
              <a:buSzPts val="4700"/>
              <a:buFont typeface="Calibri"/>
              <a:buNone/>
            </a:pPr>
            <a:r>
              <a:rPr lang="de-DE"/>
              <a:t>Gliederung </a:t>
            </a:r>
            <a:endParaRPr/>
          </a:p>
        </p:txBody>
      </p:sp>
      <p:sp>
        <p:nvSpPr>
          <p:cNvPr id="114" name="Google Shape;114;p2"/>
          <p:cNvSpPr txBox="1">
            <a:spLocks noGrp="1"/>
          </p:cNvSpPr>
          <p:nvPr>
            <p:ph type="body" idx="1"/>
          </p:nvPr>
        </p:nvSpPr>
        <p:spPr>
          <a:xfrm>
            <a:off x="1269876" y="2315488"/>
            <a:ext cx="5040560" cy="1938992"/>
          </a:xfrm>
          <a:prstGeom prst="rect">
            <a:avLst/>
          </a:prstGeom>
          <a:noFill/>
          <a:ln>
            <a:noFill/>
          </a:ln>
        </p:spPr>
        <p:txBody>
          <a:bodyPr spcFirstLastPara="1" wrap="square" lIns="91425" tIns="45700" rIns="91425" bIns="45700" anchor="ctr" anchorCtr="0">
            <a:spAutoFit/>
          </a:bodyPr>
          <a:lstStyle/>
          <a:p>
            <a:pPr marR="0" lvl="0" indent="-457200" algn="l" rtl="0">
              <a:lnSpc>
                <a:spcPct val="100000"/>
              </a:lnSpc>
              <a:spcBef>
                <a:spcPts val="0"/>
              </a:spcBef>
              <a:spcAft>
                <a:spcPts val="0"/>
              </a:spcAft>
              <a:buClr>
                <a:srgbClr val="724108"/>
              </a:buClr>
              <a:buSzPts val="2000"/>
              <a:buFont typeface="+mj-lt"/>
              <a:buAutoNum type="arabicPeriod"/>
            </a:pPr>
            <a:r>
              <a:rPr lang="de-DE" sz="2400" b="0" i="0" u="none" strike="noStrike" cap="none" dirty="0" smtClean="0">
                <a:solidFill>
                  <a:srgbClr val="724108"/>
                </a:solidFill>
                <a:latin typeface="Arial"/>
                <a:ea typeface="Arial"/>
                <a:cs typeface="Arial"/>
                <a:sym typeface="Arial"/>
              </a:rPr>
              <a:t>Gesamtkonzept</a:t>
            </a:r>
            <a:r>
              <a:rPr lang="de-DE" sz="2400" b="0" i="0" u="none" strike="noStrike" cap="none" dirty="0">
                <a:solidFill>
                  <a:srgbClr val="724108"/>
                </a:solidFill>
                <a:latin typeface="Arial"/>
                <a:ea typeface="Arial"/>
                <a:cs typeface="Arial"/>
                <a:sym typeface="Arial"/>
              </a:rPr>
              <a:t>, Überblick</a:t>
            </a:r>
            <a:endParaRPr sz="2400" dirty="0"/>
          </a:p>
          <a:p>
            <a:pPr marR="0" lvl="0" indent="-457200" algn="l" rtl="0">
              <a:lnSpc>
                <a:spcPct val="100000"/>
              </a:lnSpc>
              <a:spcBef>
                <a:spcPts val="0"/>
              </a:spcBef>
              <a:spcAft>
                <a:spcPts val="0"/>
              </a:spcAft>
              <a:buClr>
                <a:srgbClr val="724108"/>
              </a:buClr>
              <a:buSzPts val="2400"/>
              <a:buFont typeface="+mj-lt"/>
              <a:buAutoNum type="arabicPeriod"/>
            </a:pPr>
            <a:r>
              <a:rPr lang="de-DE" sz="2400" b="0" i="0" u="none" strike="noStrike" cap="none" dirty="0" smtClean="0">
                <a:solidFill>
                  <a:srgbClr val="724108"/>
                </a:solidFill>
                <a:latin typeface="Arial"/>
                <a:ea typeface="Arial"/>
                <a:cs typeface="Arial"/>
                <a:sym typeface="Arial"/>
              </a:rPr>
              <a:t>Bauteil-</a:t>
            </a:r>
            <a:r>
              <a:rPr lang="de-DE" sz="2400" b="0" i="0" u="none" strike="noStrike" cap="none" dirty="0">
                <a:solidFill>
                  <a:srgbClr val="724108"/>
                </a:solidFill>
                <a:latin typeface="Arial"/>
                <a:ea typeface="Arial"/>
                <a:cs typeface="Arial"/>
                <a:sym typeface="Arial"/>
              </a:rPr>
              <a:t>/Stückliste</a:t>
            </a:r>
            <a:endParaRPr sz="2400" dirty="0"/>
          </a:p>
          <a:p>
            <a:pPr marR="0" lvl="0" indent="-457200" algn="l" rtl="0">
              <a:lnSpc>
                <a:spcPct val="100000"/>
              </a:lnSpc>
              <a:spcBef>
                <a:spcPts val="0"/>
              </a:spcBef>
              <a:spcAft>
                <a:spcPts val="0"/>
              </a:spcAft>
              <a:buClr>
                <a:srgbClr val="724108"/>
              </a:buClr>
              <a:buSzPts val="2400"/>
              <a:buFont typeface="+mj-lt"/>
              <a:buAutoNum type="arabicPeriod"/>
            </a:pPr>
            <a:r>
              <a:rPr lang="de-DE" sz="2400" b="0" i="0" u="none" strike="noStrike" cap="none" dirty="0" smtClean="0">
                <a:solidFill>
                  <a:srgbClr val="724108"/>
                </a:solidFill>
                <a:latin typeface="Arial"/>
                <a:ea typeface="Arial"/>
                <a:cs typeface="Arial"/>
                <a:sym typeface="Arial"/>
              </a:rPr>
              <a:t>Bauteilkonzept</a:t>
            </a:r>
            <a:endParaRPr sz="2400" b="0" i="0" u="none" strike="noStrike" cap="none" dirty="0">
              <a:solidFill>
                <a:srgbClr val="724108"/>
              </a:solidFill>
              <a:latin typeface="Arial"/>
              <a:ea typeface="Arial"/>
              <a:cs typeface="Arial"/>
              <a:sym typeface="Arial"/>
            </a:endParaRPr>
          </a:p>
          <a:p>
            <a:pPr marR="0" lvl="0" indent="-457200" algn="l" rtl="0">
              <a:lnSpc>
                <a:spcPct val="100000"/>
              </a:lnSpc>
              <a:spcBef>
                <a:spcPts val="0"/>
              </a:spcBef>
              <a:spcAft>
                <a:spcPts val="0"/>
              </a:spcAft>
              <a:buClr>
                <a:srgbClr val="724108"/>
              </a:buClr>
              <a:buSzPts val="2400"/>
              <a:buFont typeface="+mj-lt"/>
              <a:buAutoNum type="arabicPeriod"/>
            </a:pPr>
            <a:r>
              <a:rPr lang="de-DE" sz="2400" b="0" i="0" u="none" strike="noStrike" cap="none" dirty="0">
                <a:solidFill>
                  <a:srgbClr val="724108"/>
                </a:solidFill>
                <a:latin typeface="Arial"/>
                <a:ea typeface="Arial"/>
                <a:cs typeface="Arial"/>
                <a:sym typeface="Arial"/>
              </a:rPr>
              <a:t>Entwicklungsergebnisse</a:t>
            </a:r>
            <a:endParaRPr sz="2400" b="0" i="0" u="none" strike="noStrike" cap="none" dirty="0">
              <a:solidFill>
                <a:srgbClr val="724108"/>
              </a:solidFill>
              <a:latin typeface="Arial"/>
              <a:ea typeface="Arial"/>
              <a:cs typeface="Arial"/>
              <a:sym typeface="Arial"/>
            </a:endParaRPr>
          </a:p>
          <a:p>
            <a:pPr marR="0" lvl="0" indent="-457200" algn="l" rtl="0">
              <a:lnSpc>
                <a:spcPct val="100000"/>
              </a:lnSpc>
              <a:spcBef>
                <a:spcPts val="0"/>
              </a:spcBef>
              <a:spcAft>
                <a:spcPts val="0"/>
              </a:spcAft>
              <a:buClr>
                <a:srgbClr val="724108"/>
              </a:buClr>
              <a:buSzPts val="2400"/>
              <a:buFont typeface="+mj-lt"/>
              <a:buAutoNum type="arabicPeriod"/>
            </a:pPr>
            <a:r>
              <a:rPr lang="de-DE" sz="2400" b="0" i="0" u="none" strike="noStrike" cap="none" dirty="0">
                <a:solidFill>
                  <a:srgbClr val="724108"/>
                </a:solidFill>
                <a:latin typeface="Arial"/>
                <a:ea typeface="Arial"/>
                <a:cs typeface="Arial"/>
                <a:sym typeface="Arial"/>
              </a:rPr>
              <a:t>Animation</a:t>
            </a:r>
            <a:endParaRPr sz="2400" b="0" i="0" u="none" strike="noStrike" cap="none" dirty="0">
              <a:solidFill>
                <a:srgbClr val="724108"/>
              </a:solidFill>
              <a:latin typeface="Arial"/>
              <a:ea typeface="Arial"/>
              <a:cs typeface="Arial"/>
              <a:sym typeface="Arial"/>
            </a:endParaRPr>
          </a:p>
        </p:txBody>
      </p:sp>
      <p:pic>
        <p:nvPicPr>
          <p:cNvPr id="115" name="Google Shape;115;p2"/>
          <p:cNvPicPr preferRelativeResize="0"/>
          <p:nvPr/>
        </p:nvPicPr>
        <p:blipFill rotWithShape="1">
          <a:blip r:embed="rId3">
            <a:alphaModFix/>
          </a:blip>
          <a:srcRect/>
          <a:stretch/>
        </p:blipFill>
        <p:spPr>
          <a:xfrm>
            <a:off x="8247951" y="385400"/>
            <a:ext cx="2933954" cy="1135478"/>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pic>
        <p:nvPicPr>
          <p:cNvPr id="326" name="Google Shape;326;p18"/>
          <p:cNvPicPr preferRelativeResize="0"/>
          <p:nvPr/>
        </p:nvPicPr>
        <p:blipFill rotWithShape="1">
          <a:blip r:embed="rId3">
            <a:alphaModFix/>
          </a:blip>
          <a:srcRect/>
          <a:stretch/>
        </p:blipFill>
        <p:spPr>
          <a:xfrm>
            <a:off x="1441767" y="1822207"/>
            <a:ext cx="6637595" cy="2758679"/>
          </a:xfrm>
          <a:prstGeom prst="rect">
            <a:avLst/>
          </a:prstGeom>
          <a:noFill/>
          <a:ln>
            <a:noFill/>
          </a:ln>
        </p:spPr>
      </p:pic>
      <p:sp>
        <p:nvSpPr>
          <p:cNvPr id="327" name="Google Shape;327;p18"/>
          <p:cNvSpPr txBox="1">
            <a:spLocks noGrp="1"/>
          </p:cNvSpPr>
          <p:nvPr>
            <p:ph type="title"/>
          </p:nvPr>
        </p:nvSpPr>
        <p:spPr>
          <a:xfrm>
            <a:off x="1197868" y="548680"/>
            <a:ext cx="9143538" cy="1066800"/>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chemeClr val="accent1"/>
              </a:buClr>
              <a:buSzPts val="3600"/>
              <a:buFont typeface="Arial"/>
              <a:buNone/>
            </a:pPr>
            <a:r>
              <a:rPr lang="de-DE" sz="3600">
                <a:solidFill>
                  <a:schemeClr val="accent1"/>
                </a:solidFill>
                <a:latin typeface="Arial"/>
                <a:ea typeface="Arial"/>
                <a:cs typeface="Arial"/>
                <a:sym typeface="Arial"/>
              </a:rPr>
              <a:t>Entwicklungsergebnisse</a:t>
            </a:r>
            <a:r>
              <a:rPr lang="de-DE" sz="3600">
                <a:solidFill>
                  <a:srgbClr val="724108"/>
                </a:solidFill>
                <a:latin typeface="Arial"/>
                <a:ea typeface="Arial"/>
                <a:cs typeface="Arial"/>
                <a:sym typeface="Arial"/>
              </a:rPr>
              <a:t/>
            </a:r>
            <a:br>
              <a:rPr lang="de-DE" sz="3600">
                <a:solidFill>
                  <a:srgbClr val="724108"/>
                </a:solidFill>
                <a:latin typeface="Arial"/>
                <a:ea typeface="Arial"/>
                <a:cs typeface="Arial"/>
                <a:sym typeface="Arial"/>
              </a:rPr>
            </a:br>
            <a:r>
              <a:rPr lang="de-DE" sz="2000">
                <a:solidFill>
                  <a:srgbClr val="724108"/>
                </a:solidFill>
                <a:latin typeface="Arial"/>
                <a:ea typeface="Arial"/>
                <a:cs typeface="Arial"/>
                <a:sym typeface="Arial"/>
              </a:rPr>
              <a:t>Technische Details, Erläuterungen und Simulationen</a:t>
            </a:r>
            <a:endParaRPr/>
          </a:p>
        </p:txBody>
      </p:sp>
      <p:pic>
        <p:nvPicPr>
          <p:cNvPr id="328" name="Google Shape;328;p18"/>
          <p:cNvPicPr preferRelativeResize="0"/>
          <p:nvPr/>
        </p:nvPicPr>
        <p:blipFill rotWithShape="1">
          <a:blip r:embed="rId4">
            <a:alphaModFix/>
          </a:blip>
          <a:srcRect/>
          <a:stretch/>
        </p:blipFill>
        <p:spPr>
          <a:xfrm>
            <a:off x="8218821" y="341953"/>
            <a:ext cx="2933954" cy="1135478"/>
          </a:xfrm>
          <a:prstGeom prst="rect">
            <a:avLst/>
          </a:prstGeom>
          <a:noFill/>
          <a:ln>
            <a:noFill/>
          </a:ln>
        </p:spPr>
      </p:pic>
      <p:sp>
        <p:nvSpPr>
          <p:cNvPr id="329" name="Google Shape;329;p18"/>
          <p:cNvSpPr/>
          <p:nvPr/>
        </p:nvSpPr>
        <p:spPr>
          <a:xfrm>
            <a:off x="8279758" y="4803363"/>
            <a:ext cx="3334619" cy="715045"/>
          </a:xfrm>
          <a:prstGeom prst="roundRect">
            <a:avLst>
              <a:gd name="adj" fmla="val 16667"/>
            </a:avLst>
          </a:prstGeom>
          <a:solidFill>
            <a:schemeClr val="lt1"/>
          </a:solidFill>
          <a:ln w="15875" cap="flat" cmpd="sng">
            <a:solidFill>
              <a:schemeClr val="accent1"/>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de-DE" sz="1800" b="0" i="0" u="none" strike="noStrike" cap="none">
                <a:solidFill>
                  <a:schemeClr val="dk1"/>
                </a:solidFill>
                <a:latin typeface="Calibri"/>
                <a:ea typeface="Calibri"/>
                <a:cs typeface="Calibri"/>
                <a:sym typeface="Calibri"/>
              </a:rPr>
              <a:t>Max. Verschiebung = 2,514mm</a:t>
            </a:r>
            <a:endParaRPr sz="18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cxnSp>
        <p:nvCxnSpPr>
          <p:cNvPr id="330" name="Google Shape;330;p18"/>
          <p:cNvCxnSpPr>
            <a:stCxn id="329" idx="0"/>
          </p:cNvCxnSpPr>
          <p:nvPr/>
        </p:nvCxnSpPr>
        <p:spPr>
          <a:xfrm rot="10800000">
            <a:off x="8218767" y="4323663"/>
            <a:ext cx="1728300" cy="479700"/>
          </a:xfrm>
          <a:prstGeom prst="straightConnector1">
            <a:avLst/>
          </a:prstGeom>
          <a:noFill/>
          <a:ln w="9525" cap="flat" cmpd="sng">
            <a:solidFill>
              <a:srgbClr val="E37F0B"/>
            </a:solidFill>
            <a:prstDash val="solid"/>
            <a:round/>
            <a:headEnd type="none" w="sm" len="sm"/>
            <a:tailEnd type="triangle" w="med" len="med"/>
          </a:ln>
        </p:spPr>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Google Shape;335;p19"/>
          <p:cNvSpPr txBox="1">
            <a:spLocks noGrp="1"/>
          </p:cNvSpPr>
          <p:nvPr>
            <p:ph type="title"/>
          </p:nvPr>
        </p:nvSpPr>
        <p:spPr>
          <a:xfrm>
            <a:off x="1197868" y="2708920"/>
            <a:ext cx="9143538" cy="1066800"/>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chemeClr val="accent1"/>
              </a:buClr>
              <a:buSzPts val="3600"/>
              <a:buFont typeface="Arial"/>
              <a:buNone/>
            </a:pPr>
            <a:r>
              <a:rPr lang="de-DE" sz="3600">
                <a:solidFill>
                  <a:schemeClr val="accent1"/>
                </a:solidFill>
                <a:latin typeface="Arial"/>
                <a:ea typeface="Arial"/>
                <a:cs typeface="Arial"/>
                <a:sym typeface="Arial"/>
              </a:rPr>
              <a:t>Rendering</a:t>
            </a:r>
            <a:r>
              <a:rPr lang="de-DE" sz="3600">
                <a:solidFill>
                  <a:srgbClr val="724108"/>
                </a:solidFill>
                <a:latin typeface="Arial"/>
                <a:ea typeface="Arial"/>
                <a:cs typeface="Arial"/>
                <a:sym typeface="Arial"/>
              </a:rPr>
              <a:t/>
            </a:r>
            <a:br>
              <a:rPr lang="de-DE" sz="3600">
                <a:solidFill>
                  <a:srgbClr val="724108"/>
                </a:solidFill>
                <a:latin typeface="Arial"/>
                <a:ea typeface="Arial"/>
                <a:cs typeface="Arial"/>
                <a:sym typeface="Arial"/>
              </a:rPr>
            </a:br>
            <a:r>
              <a:rPr lang="de-DE" sz="2000">
                <a:solidFill>
                  <a:srgbClr val="724108"/>
                </a:solidFill>
                <a:latin typeface="Arial"/>
                <a:ea typeface="Arial"/>
                <a:cs typeface="Arial"/>
                <a:sym typeface="Arial"/>
              </a:rPr>
              <a:t>Darstellung des finalen Produktes</a:t>
            </a:r>
            <a:endParaRPr/>
          </a:p>
        </p:txBody>
      </p:sp>
      <p:pic>
        <p:nvPicPr>
          <p:cNvPr id="336" name="Google Shape;336;p19"/>
          <p:cNvPicPr preferRelativeResize="0"/>
          <p:nvPr/>
        </p:nvPicPr>
        <p:blipFill rotWithShape="1">
          <a:blip r:embed="rId3">
            <a:alphaModFix/>
          </a:blip>
          <a:srcRect/>
          <a:stretch/>
        </p:blipFill>
        <p:spPr>
          <a:xfrm>
            <a:off x="8218821" y="341953"/>
            <a:ext cx="2933954" cy="1135478"/>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19753" r="25477"/>
          <a:stretch/>
        </p:blipFill>
        <p:spPr>
          <a:xfrm>
            <a:off x="1285617" y="145932"/>
            <a:ext cx="9822648" cy="6153267"/>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21998" r="15152"/>
          <a:stretch/>
        </p:blipFill>
        <p:spPr>
          <a:xfrm>
            <a:off x="508000" y="201759"/>
            <a:ext cx="11040533" cy="6026970"/>
          </a:xfrm>
          <a:prstGeom prst="rect">
            <a:avLst/>
          </a:prstGeom>
        </p:spPr>
      </p:pic>
    </p:spTree>
    <p:extLst>
      <p:ext uri="{BB962C8B-B14F-4D97-AF65-F5344CB8AC3E}">
        <p14:creationId xmlns:p14="http://schemas.microsoft.com/office/powerpoint/2010/main" val="26740532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pic>
        <p:nvPicPr>
          <p:cNvPr id="2" name="Zusamenbau v175">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88825" cy="6856413"/>
          </a:xfrm>
          <a:prstGeom prst="rect">
            <a:avLst/>
          </a:prstGeom>
        </p:spPr>
      </p:pic>
      <p:sp>
        <p:nvSpPr>
          <p:cNvPr id="346" name="Google Shape;346;p21"/>
          <p:cNvSpPr txBox="1">
            <a:spLocks noGrp="1"/>
          </p:cNvSpPr>
          <p:nvPr>
            <p:ph type="title" idx="4294967295"/>
          </p:nvPr>
        </p:nvSpPr>
        <p:spPr>
          <a:xfrm>
            <a:off x="333772" y="242328"/>
            <a:ext cx="10055225" cy="790944"/>
          </a:xfrm>
          <a:prstGeom prst="rect">
            <a:avLst/>
          </a:prstGeom>
          <a:noFill/>
          <a:ln>
            <a:noFill/>
          </a:ln>
        </p:spPr>
        <p:txBody>
          <a:bodyPr spcFirstLastPara="1" wrap="square" lIns="91425" tIns="45700" rIns="91425" bIns="45700" anchor="b" anchorCtr="0">
            <a:normAutofit fontScale="90000"/>
          </a:bodyPr>
          <a:lstStyle/>
          <a:p>
            <a:pPr marL="0" lvl="0" indent="0" algn="ctr" rtl="0">
              <a:lnSpc>
                <a:spcPct val="85000"/>
              </a:lnSpc>
              <a:spcBef>
                <a:spcPts val="0"/>
              </a:spcBef>
              <a:spcAft>
                <a:spcPts val="0"/>
              </a:spcAft>
              <a:buClr>
                <a:srgbClr val="3F3F3F"/>
              </a:buClr>
              <a:buSzPts val="3200"/>
              <a:buFont typeface="Calibri"/>
              <a:buNone/>
            </a:pPr>
            <a:r>
              <a:rPr lang="de-DE" sz="4319" dirty="0"/>
              <a:t>             </a:t>
            </a:r>
            <a:r>
              <a:rPr lang="de-DE" sz="4319" dirty="0" err="1"/>
              <a:t>Montierbarkeit</a:t>
            </a:r>
            <a:r>
              <a:rPr lang="de-DE" sz="4319" dirty="0"/>
              <a:t> der </a:t>
            </a:r>
            <a:r>
              <a:rPr lang="de-DE" sz="4319" dirty="0" smtClean="0"/>
              <a:t>Luftpumpe</a:t>
            </a:r>
            <a:br>
              <a:rPr lang="de-DE" sz="4319" dirty="0" smtClean="0"/>
            </a:br>
            <a:r>
              <a:rPr lang="de-DE" sz="4319" dirty="0" smtClean="0"/>
              <a:t>Click </a:t>
            </a:r>
            <a:r>
              <a:rPr lang="de-DE" sz="4319" dirty="0" err="1" smtClean="0"/>
              <a:t>to</a:t>
            </a:r>
            <a:r>
              <a:rPr lang="de-DE" sz="4319" dirty="0" smtClean="0"/>
              <a:t> </a:t>
            </a:r>
            <a:r>
              <a:rPr lang="de-DE" sz="4319" dirty="0" err="1" smtClean="0"/>
              <a:t>play</a:t>
            </a:r>
            <a:r>
              <a:rPr lang="de-DE" sz="4319" dirty="0" smtClean="0"/>
              <a:t> </a:t>
            </a:r>
            <a:r>
              <a:rPr lang="de-DE" sz="4319" dirty="0" err="1" smtClean="0"/>
              <a:t>video</a:t>
            </a:r>
            <a:endParaRPr sz="4319"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22"/>
          <p:cNvSpPr txBox="1">
            <a:spLocks noGrp="1"/>
          </p:cNvSpPr>
          <p:nvPr>
            <p:ph type="title"/>
          </p:nvPr>
        </p:nvSpPr>
        <p:spPr>
          <a:xfrm>
            <a:off x="1197868" y="2708920"/>
            <a:ext cx="9143538" cy="1066800"/>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chemeClr val="accent1"/>
              </a:buClr>
              <a:buSzPts val="3600"/>
              <a:buFont typeface="Arial"/>
              <a:buNone/>
            </a:pPr>
            <a:r>
              <a:rPr lang="de-DE" sz="3600">
                <a:solidFill>
                  <a:schemeClr val="accent1"/>
                </a:solidFill>
                <a:latin typeface="Arial"/>
                <a:ea typeface="Arial"/>
                <a:cs typeface="Arial"/>
                <a:sym typeface="Arial"/>
              </a:rPr>
              <a:t>Vielen Dank für Ihre Aufmerksamkeit</a:t>
            </a:r>
            <a:endParaRPr/>
          </a:p>
        </p:txBody>
      </p:sp>
      <p:pic>
        <p:nvPicPr>
          <p:cNvPr id="352" name="Google Shape;352;p22"/>
          <p:cNvPicPr preferRelativeResize="0"/>
          <p:nvPr/>
        </p:nvPicPr>
        <p:blipFill rotWithShape="1">
          <a:blip r:embed="rId3">
            <a:alphaModFix/>
          </a:blip>
          <a:srcRect/>
          <a:stretch/>
        </p:blipFill>
        <p:spPr>
          <a:xfrm>
            <a:off x="8218821" y="341953"/>
            <a:ext cx="2933954" cy="1135478"/>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3"/>
          <p:cNvSpPr txBox="1">
            <a:spLocks noGrp="1"/>
          </p:cNvSpPr>
          <p:nvPr>
            <p:ph type="title"/>
          </p:nvPr>
        </p:nvSpPr>
        <p:spPr>
          <a:xfrm>
            <a:off x="1087310" y="3140968"/>
            <a:ext cx="10055781" cy="1032761"/>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chemeClr val="accent1"/>
              </a:buClr>
              <a:buSzPts val="4319"/>
              <a:buFont typeface="Calibri"/>
              <a:buNone/>
            </a:pPr>
            <a:r>
              <a:rPr lang="de-DE" sz="4319">
                <a:solidFill>
                  <a:schemeClr val="accent1"/>
                </a:solidFill>
              </a:rPr>
              <a:t>Gesamtkonzept</a:t>
            </a:r>
            <a:r>
              <a:rPr lang="de-DE" sz="4319"/>
              <a:t/>
            </a:r>
            <a:br>
              <a:rPr lang="de-DE" sz="4319"/>
            </a:br>
            <a:r>
              <a:rPr lang="de-DE" sz="2790">
                <a:solidFill>
                  <a:schemeClr val="dk1"/>
                </a:solidFill>
              </a:rPr>
              <a:t>Teilfunktion und Funktionsstruktur</a:t>
            </a:r>
            <a:endParaRPr sz="3959"/>
          </a:p>
        </p:txBody>
      </p:sp>
      <p:pic>
        <p:nvPicPr>
          <p:cNvPr id="121" name="Google Shape;121;p3"/>
          <p:cNvPicPr preferRelativeResize="0"/>
          <p:nvPr/>
        </p:nvPicPr>
        <p:blipFill rotWithShape="1">
          <a:blip r:embed="rId3">
            <a:alphaModFix/>
          </a:blip>
          <a:srcRect/>
          <a:stretch/>
        </p:blipFill>
        <p:spPr>
          <a:xfrm>
            <a:off x="8218821" y="290831"/>
            <a:ext cx="2933954" cy="1135478"/>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pic>
        <p:nvPicPr>
          <p:cNvPr id="126" name="Google Shape;126;p4"/>
          <p:cNvPicPr preferRelativeResize="0"/>
          <p:nvPr/>
        </p:nvPicPr>
        <p:blipFill rotWithShape="1">
          <a:blip r:embed="rId3">
            <a:alphaModFix/>
          </a:blip>
          <a:srcRect/>
          <a:stretch/>
        </p:blipFill>
        <p:spPr>
          <a:xfrm>
            <a:off x="1197868" y="1994110"/>
            <a:ext cx="9617273" cy="3436918"/>
          </a:xfrm>
          <a:prstGeom prst="rect">
            <a:avLst/>
          </a:prstGeom>
          <a:noFill/>
          <a:ln>
            <a:noFill/>
          </a:ln>
        </p:spPr>
      </p:pic>
      <p:sp>
        <p:nvSpPr>
          <p:cNvPr id="127" name="Google Shape;127;p4"/>
          <p:cNvSpPr txBox="1">
            <a:spLocks noGrp="1"/>
          </p:cNvSpPr>
          <p:nvPr>
            <p:ph type="title"/>
          </p:nvPr>
        </p:nvSpPr>
        <p:spPr>
          <a:xfrm>
            <a:off x="1096994" y="286604"/>
            <a:ext cx="10055781" cy="1032761"/>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chemeClr val="accent1"/>
              </a:buClr>
              <a:buSzPts val="4319"/>
              <a:buFont typeface="Calibri"/>
              <a:buNone/>
            </a:pPr>
            <a:r>
              <a:rPr lang="de-DE" sz="4319">
                <a:solidFill>
                  <a:schemeClr val="accent1"/>
                </a:solidFill>
              </a:rPr>
              <a:t>Gesamtkonzept</a:t>
            </a:r>
            <a:r>
              <a:rPr lang="de-DE" sz="4319"/>
              <a:t/>
            </a:r>
            <a:br>
              <a:rPr lang="de-DE" sz="4319"/>
            </a:br>
            <a:r>
              <a:rPr lang="de-DE" sz="2790">
                <a:solidFill>
                  <a:schemeClr val="dk1"/>
                </a:solidFill>
              </a:rPr>
              <a:t>Teilfunktion und Funktionsstruktur</a:t>
            </a:r>
            <a:endParaRPr sz="3959"/>
          </a:p>
        </p:txBody>
      </p:sp>
      <p:cxnSp>
        <p:nvCxnSpPr>
          <p:cNvPr id="128" name="Google Shape;128;p4"/>
          <p:cNvCxnSpPr/>
          <p:nvPr/>
        </p:nvCxnSpPr>
        <p:spPr>
          <a:xfrm rot="10800000">
            <a:off x="6526564" y="4077196"/>
            <a:ext cx="920100" cy="929100"/>
          </a:xfrm>
          <a:prstGeom prst="straightConnector1">
            <a:avLst/>
          </a:prstGeom>
          <a:noFill/>
          <a:ln w="28575" cap="flat" cmpd="sng">
            <a:solidFill>
              <a:schemeClr val="accent1"/>
            </a:solidFill>
            <a:prstDash val="solid"/>
            <a:round/>
            <a:headEnd type="none" w="sm" len="sm"/>
            <a:tailEnd type="triangle" w="med" len="med"/>
          </a:ln>
        </p:spPr>
      </p:cxnSp>
      <p:sp>
        <p:nvSpPr>
          <p:cNvPr id="129" name="Google Shape;129;p4"/>
          <p:cNvSpPr/>
          <p:nvPr/>
        </p:nvSpPr>
        <p:spPr>
          <a:xfrm>
            <a:off x="6402548" y="5006296"/>
            <a:ext cx="2088232" cy="469871"/>
          </a:xfrm>
          <a:prstGeom prst="roundRect">
            <a:avLst>
              <a:gd name="adj" fmla="val 16667"/>
            </a:avLst>
          </a:prstGeom>
          <a:solidFill>
            <a:schemeClr val="lt1"/>
          </a:solidFill>
          <a:ln w="15875" cap="flat" cmpd="sng">
            <a:solidFill>
              <a:schemeClr val="accent1"/>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Clr>
                <a:srgbClr val="000000"/>
              </a:buClr>
              <a:buSzPts val="1200"/>
              <a:buFont typeface="Arial"/>
              <a:buNone/>
            </a:pPr>
            <a:r>
              <a:rPr lang="de-DE" sz="1200" b="1" i="0" u="none" strike="noStrike" cap="none">
                <a:solidFill>
                  <a:schemeClr val="dk1"/>
                </a:solidFill>
                <a:latin typeface="Calibri"/>
                <a:ea typeface="Calibri"/>
                <a:cs typeface="Calibri"/>
                <a:sym typeface="Calibri"/>
              </a:rPr>
              <a:t>Luftförderung:</a:t>
            </a:r>
            <a:r>
              <a:rPr lang="de-DE" sz="1200" b="0" i="0" u="none" strike="noStrike" cap="none">
                <a:solidFill>
                  <a:schemeClr val="dk1"/>
                </a:solidFill>
                <a:latin typeface="Calibri"/>
                <a:ea typeface="Calibri"/>
                <a:cs typeface="Calibri"/>
                <a:sym typeface="Calibri"/>
              </a:rPr>
              <a:t> </a:t>
            </a:r>
            <a:endParaRPr sz="1200" b="0" i="0" u="none" strike="noStrike" cap="none">
              <a:solidFill>
                <a:schemeClr val="dk1"/>
              </a:solidFill>
              <a:latin typeface="Calibri"/>
              <a:ea typeface="Calibri"/>
              <a:cs typeface="Calibri"/>
              <a:sym typeface="Calibri"/>
            </a:endParaRPr>
          </a:p>
          <a:p>
            <a:pPr marL="0" marR="0" lvl="0" indent="0" algn="l" rtl="0">
              <a:lnSpc>
                <a:spcPct val="90000"/>
              </a:lnSpc>
              <a:spcBef>
                <a:spcPts val="0"/>
              </a:spcBef>
              <a:spcAft>
                <a:spcPts val="0"/>
              </a:spcAft>
              <a:buClr>
                <a:srgbClr val="000000"/>
              </a:buClr>
              <a:buSzPts val="1200"/>
              <a:buFont typeface="Arial"/>
              <a:buNone/>
            </a:pPr>
            <a:r>
              <a:rPr lang="de-DE" sz="1200" b="0" i="0" u="none" strike="noStrike" cap="none">
                <a:solidFill>
                  <a:schemeClr val="dk1"/>
                </a:solidFill>
                <a:latin typeface="Calibri"/>
                <a:ea typeface="Calibri"/>
                <a:cs typeface="Calibri"/>
                <a:sym typeface="Calibri"/>
              </a:rPr>
              <a:t>Fördert bis zu 30cm2 pro hub</a:t>
            </a:r>
            <a:endParaRPr sz="1200" b="0" i="0" u="none" strike="noStrike" cap="none">
              <a:solidFill>
                <a:schemeClr val="dk1"/>
              </a:solidFill>
              <a:latin typeface="Calibri"/>
              <a:ea typeface="Calibri"/>
              <a:cs typeface="Calibri"/>
              <a:sym typeface="Calibri"/>
            </a:endParaRPr>
          </a:p>
        </p:txBody>
      </p:sp>
      <p:cxnSp>
        <p:nvCxnSpPr>
          <p:cNvPr id="130" name="Google Shape;130;p4"/>
          <p:cNvCxnSpPr/>
          <p:nvPr/>
        </p:nvCxnSpPr>
        <p:spPr>
          <a:xfrm rot="10800000">
            <a:off x="2998036" y="5006274"/>
            <a:ext cx="1031700" cy="571500"/>
          </a:xfrm>
          <a:prstGeom prst="straightConnector1">
            <a:avLst/>
          </a:prstGeom>
          <a:noFill/>
          <a:ln w="28575" cap="flat" cmpd="sng">
            <a:solidFill>
              <a:schemeClr val="accent1"/>
            </a:solidFill>
            <a:prstDash val="solid"/>
            <a:round/>
            <a:headEnd type="none" w="sm" len="sm"/>
            <a:tailEnd type="triangle" w="med" len="med"/>
          </a:ln>
        </p:spPr>
      </p:cxnSp>
      <p:sp>
        <p:nvSpPr>
          <p:cNvPr id="131" name="Google Shape;131;p4"/>
          <p:cNvSpPr/>
          <p:nvPr/>
        </p:nvSpPr>
        <p:spPr>
          <a:xfrm>
            <a:off x="3032476" y="5577774"/>
            <a:ext cx="1994520" cy="837631"/>
          </a:xfrm>
          <a:prstGeom prst="roundRect">
            <a:avLst>
              <a:gd name="adj" fmla="val 16667"/>
            </a:avLst>
          </a:prstGeom>
          <a:solidFill>
            <a:schemeClr val="lt1"/>
          </a:solidFill>
          <a:ln w="15875" cap="flat" cmpd="sng">
            <a:solidFill>
              <a:schemeClr val="accent1"/>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Clr>
                <a:srgbClr val="000000"/>
              </a:buClr>
              <a:buSzPts val="1200"/>
              <a:buFont typeface="Arial"/>
              <a:buNone/>
            </a:pPr>
            <a:r>
              <a:rPr lang="de-DE" sz="1200" b="1" i="0" u="none" strike="noStrike" cap="none">
                <a:solidFill>
                  <a:schemeClr val="dk1"/>
                </a:solidFill>
                <a:latin typeface="Calibri"/>
                <a:ea typeface="Calibri"/>
                <a:cs typeface="Calibri"/>
                <a:sym typeface="Calibri"/>
              </a:rPr>
              <a:t>Vielseitig:</a:t>
            </a:r>
            <a:endParaRPr sz="1400" b="0" i="0" u="none" strike="noStrike" cap="none">
              <a:solidFill>
                <a:srgbClr val="000000"/>
              </a:solidFill>
              <a:latin typeface="Arial"/>
              <a:ea typeface="Arial"/>
              <a:cs typeface="Arial"/>
              <a:sym typeface="Arial"/>
            </a:endParaRPr>
          </a:p>
          <a:p>
            <a:pPr marL="0" marR="0" lvl="0" indent="0" algn="l" rtl="0">
              <a:lnSpc>
                <a:spcPct val="90000"/>
              </a:lnSpc>
              <a:spcBef>
                <a:spcPts val="0"/>
              </a:spcBef>
              <a:spcAft>
                <a:spcPts val="0"/>
              </a:spcAft>
              <a:buClr>
                <a:srgbClr val="000000"/>
              </a:buClr>
              <a:buSzPts val="1200"/>
              <a:buFont typeface="Arial"/>
              <a:buNone/>
            </a:pPr>
            <a:r>
              <a:rPr lang="de-DE" sz="1200" b="0" i="0" u="none" strike="noStrike" cap="none">
                <a:solidFill>
                  <a:schemeClr val="dk1"/>
                </a:solidFill>
                <a:latin typeface="Calibri"/>
                <a:ea typeface="Calibri"/>
                <a:cs typeface="Calibri"/>
                <a:sym typeface="Calibri"/>
              </a:rPr>
              <a:t>Für Dunlop-, Schrader- und Sclaverandventile einsetzbar</a:t>
            </a:r>
            <a:endParaRPr sz="1200" b="0" i="0" u="none" strike="noStrike" cap="none">
              <a:solidFill>
                <a:schemeClr val="dk1"/>
              </a:solidFill>
              <a:latin typeface="Calibri"/>
              <a:ea typeface="Calibri"/>
              <a:cs typeface="Calibri"/>
              <a:sym typeface="Calibri"/>
            </a:endParaRPr>
          </a:p>
        </p:txBody>
      </p:sp>
      <p:cxnSp>
        <p:nvCxnSpPr>
          <p:cNvPr id="132" name="Google Shape;132;p4"/>
          <p:cNvCxnSpPr/>
          <p:nvPr/>
        </p:nvCxnSpPr>
        <p:spPr>
          <a:xfrm>
            <a:off x="4150196" y="2527403"/>
            <a:ext cx="856396" cy="571478"/>
          </a:xfrm>
          <a:prstGeom prst="straightConnector1">
            <a:avLst/>
          </a:prstGeom>
          <a:noFill/>
          <a:ln w="28575" cap="flat" cmpd="sng">
            <a:solidFill>
              <a:schemeClr val="accent1"/>
            </a:solidFill>
            <a:prstDash val="solid"/>
            <a:round/>
            <a:headEnd type="none" w="sm" len="sm"/>
            <a:tailEnd type="triangle" w="med" len="med"/>
          </a:ln>
        </p:spPr>
      </p:cxnSp>
      <p:sp>
        <p:nvSpPr>
          <p:cNvPr id="133" name="Google Shape;133;p4"/>
          <p:cNvSpPr/>
          <p:nvPr/>
        </p:nvSpPr>
        <p:spPr>
          <a:xfrm>
            <a:off x="2442610" y="1936472"/>
            <a:ext cx="3672406" cy="469871"/>
          </a:xfrm>
          <a:prstGeom prst="roundRect">
            <a:avLst>
              <a:gd name="adj" fmla="val 16667"/>
            </a:avLst>
          </a:prstGeom>
          <a:solidFill>
            <a:schemeClr val="lt1"/>
          </a:solidFill>
          <a:ln w="15875" cap="flat" cmpd="sng">
            <a:solidFill>
              <a:schemeClr val="accent1"/>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Clr>
                <a:srgbClr val="000000"/>
              </a:buClr>
              <a:buSzPts val="1200"/>
              <a:buFont typeface="Arial"/>
              <a:buNone/>
            </a:pPr>
            <a:r>
              <a:rPr lang="de-DE" sz="1200" b="1" i="0" u="none" strike="noStrike" cap="none">
                <a:solidFill>
                  <a:schemeClr val="dk1"/>
                </a:solidFill>
                <a:latin typeface="Calibri"/>
                <a:ea typeface="Calibri"/>
                <a:cs typeface="Calibri"/>
                <a:sym typeface="Calibri"/>
              </a:rPr>
              <a:t>Halterung</a:t>
            </a:r>
            <a:r>
              <a:rPr lang="de-DE" sz="1200" b="0" i="0" u="none" strike="noStrike" cap="none">
                <a:solidFill>
                  <a:schemeClr val="dk1"/>
                </a:solidFill>
                <a:latin typeface="Calibri"/>
                <a:ea typeface="Calibri"/>
                <a:cs typeface="Calibri"/>
                <a:sym typeface="Calibri"/>
              </a:rPr>
              <a:t>:</a:t>
            </a:r>
            <a:endParaRPr sz="1200" b="0" i="0" u="none" strike="noStrike" cap="none">
              <a:solidFill>
                <a:schemeClr val="dk1"/>
              </a:solidFill>
              <a:latin typeface="Calibri"/>
              <a:ea typeface="Calibri"/>
              <a:cs typeface="Calibri"/>
              <a:sym typeface="Calibri"/>
            </a:endParaRPr>
          </a:p>
          <a:p>
            <a:pPr marL="0" marR="0" lvl="0" indent="0" algn="l" rtl="0">
              <a:lnSpc>
                <a:spcPct val="90000"/>
              </a:lnSpc>
              <a:spcBef>
                <a:spcPts val="0"/>
              </a:spcBef>
              <a:spcAft>
                <a:spcPts val="0"/>
              </a:spcAft>
              <a:buClr>
                <a:srgbClr val="000000"/>
              </a:buClr>
              <a:buSzPts val="1200"/>
              <a:buFont typeface="Arial"/>
              <a:buNone/>
            </a:pPr>
            <a:r>
              <a:rPr lang="de-DE" sz="1200" b="0" i="0" u="none" strike="noStrike" cap="none">
                <a:solidFill>
                  <a:schemeClr val="dk1"/>
                </a:solidFill>
                <a:latin typeface="Calibri"/>
                <a:ea typeface="Calibri"/>
                <a:cs typeface="Calibri"/>
                <a:sym typeface="Calibri"/>
              </a:rPr>
              <a:t>Befestigung am Fahrrad</a:t>
            </a:r>
            <a:endParaRPr sz="1200" b="0" i="0" u="none" strike="noStrike" cap="none">
              <a:solidFill>
                <a:schemeClr val="dk1"/>
              </a:solidFill>
              <a:latin typeface="Calibri"/>
              <a:ea typeface="Calibri"/>
              <a:cs typeface="Calibri"/>
              <a:sym typeface="Calibri"/>
            </a:endParaRPr>
          </a:p>
        </p:txBody>
      </p:sp>
      <p:pic>
        <p:nvPicPr>
          <p:cNvPr id="134" name="Google Shape;134;p4"/>
          <p:cNvPicPr preferRelativeResize="0"/>
          <p:nvPr/>
        </p:nvPicPr>
        <p:blipFill rotWithShape="1">
          <a:blip r:embed="rId4">
            <a:alphaModFix/>
          </a:blip>
          <a:srcRect/>
          <a:stretch/>
        </p:blipFill>
        <p:spPr>
          <a:xfrm>
            <a:off x="8218821" y="290831"/>
            <a:ext cx="2933954" cy="1135478"/>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5"/>
          <p:cNvSpPr txBox="1">
            <a:spLocks noGrp="1"/>
          </p:cNvSpPr>
          <p:nvPr>
            <p:ph type="title"/>
          </p:nvPr>
        </p:nvSpPr>
        <p:spPr>
          <a:xfrm>
            <a:off x="1096994" y="286604"/>
            <a:ext cx="10055781" cy="1032761"/>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chemeClr val="accent1"/>
              </a:buClr>
              <a:buSzPts val="4319"/>
              <a:buFont typeface="Calibri"/>
              <a:buNone/>
            </a:pPr>
            <a:r>
              <a:rPr lang="de-DE" sz="4319">
                <a:solidFill>
                  <a:schemeClr val="accent1"/>
                </a:solidFill>
              </a:rPr>
              <a:t>Gesamtkonzept</a:t>
            </a:r>
            <a:r>
              <a:rPr lang="de-DE" sz="4319"/>
              <a:t/>
            </a:r>
            <a:br>
              <a:rPr lang="de-DE" sz="4319"/>
            </a:br>
            <a:r>
              <a:rPr lang="de-DE" sz="2790">
                <a:solidFill>
                  <a:schemeClr val="dk1"/>
                </a:solidFill>
              </a:rPr>
              <a:t>Teilfunktion und Funktionsstruktur</a:t>
            </a:r>
            <a:endParaRPr sz="3959"/>
          </a:p>
        </p:txBody>
      </p:sp>
      <p:cxnSp>
        <p:nvCxnSpPr>
          <p:cNvPr id="141" name="Google Shape;141;p5"/>
          <p:cNvCxnSpPr>
            <a:stCxn id="142" idx="2"/>
          </p:cNvCxnSpPr>
          <p:nvPr/>
        </p:nvCxnSpPr>
        <p:spPr>
          <a:xfrm flipH="1">
            <a:off x="1269968" y="2742057"/>
            <a:ext cx="1143900" cy="216000"/>
          </a:xfrm>
          <a:prstGeom prst="straightConnector1">
            <a:avLst/>
          </a:prstGeom>
          <a:noFill/>
          <a:ln w="28575" cap="flat" cmpd="sng">
            <a:solidFill>
              <a:schemeClr val="accent1"/>
            </a:solidFill>
            <a:prstDash val="solid"/>
            <a:round/>
            <a:headEnd type="none" w="sm" len="sm"/>
            <a:tailEnd type="triangle" w="med" len="med"/>
          </a:ln>
        </p:spPr>
      </p:cxnSp>
      <p:sp>
        <p:nvSpPr>
          <p:cNvPr id="142" name="Google Shape;142;p5"/>
          <p:cNvSpPr/>
          <p:nvPr/>
        </p:nvSpPr>
        <p:spPr>
          <a:xfrm>
            <a:off x="1096994" y="2272186"/>
            <a:ext cx="2633748" cy="469871"/>
          </a:xfrm>
          <a:prstGeom prst="roundRect">
            <a:avLst>
              <a:gd name="adj" fmla="val 16667"/>
            </a:avLst>
          </a:prstGeom>
          <a:solidFill>
            <a:schemeClr val="lt1"/>
          </a:solidFill>
          <a:ln w="15875" cap="flat" cmpd="sng">
            <a:solidFill>
              <a:schemeClr val="accent1"/>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Clr>
                <a:srgbClr val="000000"/>
              </a:buClr>
              <a:buSzPts val="1200"/>
              <a:buFont typeface="Arial"/>
              <a:buNone/>
            </a:pPr>
            <a:r>
              <a:rPr lang="de-DE" sz="1200" b="0" i="0" u="none" strike="noStrike" cap="none">
                <a:solidFill>
                  <a:schemeClr val="dk1"/>
                </a:solidFill>
                <a:latin typeface="Calibri"/>
                <a:ea typeface="Calibri"/>
                <a:cs typeface="Calibri"/>
                <a:sym typeface="Calibri"/>
              </a:rPr>
              <a:t>Hebel wird dann das Ventil abgedichtet</a:t>
            </a:r>
            <a:endParaRPr sz="1400" b="0" i="0" u="none" strike="noStrike" cap="none">
              <a:solidFill>
                <a:srgbClr val="000000"/>
              </a:solidFill>
              <a:latin typeface="Arial"/>
              <a:ea typeface="Arial"/>
              <a:cs typeface="Arial"/>
              <a:sym typeface="Arial"/>
            </a:endParaRPr>
          </a:p>
        </p:txBody>
      </p:sp>
      <p:pic>
        <p:nvPicPr>
          <p:cNvPr id="143" name="Google Shape;143;p5"/>
          <p:cNvPicPr preferRelativeResize="0"/>
          <p:nvPr/>
        </p:nvPicPr>
        <p:blipFill rotWithShape="1">
          <a:blip r:embed="rId3">
            <a:alphaModFix/>
          </a:blip>
          <a:srcRect/>
          <a:stretch/>
        </p:blipFill>
        <p:spPr>
          <a:xfrm>
            <a:off x="261764" y="3212976"/>
            <a:ext cx="11507197" cy="1440305"/>
          </a:xfrm>
          <a:prstGeom prst="rect">
            <a:avLst/>
          </a:prstGeom>
          <a:noFill/>
          <a:ln>
            <a:noFill/>
          </a:ln>
        </p:spPr>
      </p:pic>
      <p:cxnSp>
        <p:nvCxnSpPr>
          <p:cNvPr id="144" name="Google Shape;144;p5"/>
          <p:cNvCxnSpPr/>
          <p:nvPr/>
        </p:nvCxnSpPr>
        <p:spPr>
          <a:xfrm>
            <a:off x="10414892" y="2556680"/>
            <a:ext cx="0" cy="860034"/>
          </a:xfrm>
          <a:prstGeom prst="straightConnector1">
            <a:avLst/>
          </a:prstGeom>
          <a:noFill/>
          <a:ln w="28575" cap="flat" cmpd="sng">
            <a:solidFill>
              <a:schemeClr val="accent1"/>
            </a:solidFill>
            <a:prstDash val="solid"/>
            <a:round/>
            <a:headEnd type="none" w="sm" len="sm"/>
            <a:tailEnd type="triangle" w="med" len="med"/>
          </a:ln>
        </p:spPr>
      </p:cxnSp>
      <p:sp>
        <p:nvSpPr>
          <p:cNvPr id="145" name="Google Shape;145;p5"/>
          <p:cNvSpPr/>
          <p:nvPr/>
        </p:nvSpPr>
        <p:spPr>
          <a:xfrm>
            <a:off x="9262764" y="2511258"/>
            <a:ext cx="2376264" cy="469871"/>
          </a:xfrm>
          <a:prstGeom prst="roundRect">
            <a:avLst>
              <a:gd name="adj" fmla="val 16667"/>
            </a:avLst>
          </a:prstGeom>
          <a:solidFill>
            <a:schemeClr val="lt1"/>
          </a:solidFill>
          <a:ln w="15875" cap="flat" cmpd="sng">
            <a:solidFill>
              <a:schemeClr val="accent1"/>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Clr>
                <a:srgbClr val="000000"/>
              </a:buClr>
              <a:buSzPts val="1200"/>
              <a:buFont typeface="Arial"/>
              <a:buNone/>
            </a:pPr>
            <a:r>
              <a:rPr lang="de-DE" sz="1200" b="0" i="0" u="none" strike="noStrike" cap="none">
                <a:solidFill>
                  <a:schemeClr val="dk1"/>
                </a:solidFill>
                <a:latin typeface="Calibri"/>
                <a:ea typeface="Calibri"/>
                <a:cs typeface="Calibri"/>
                <a:sym typeface="Calibri"/>
              </a:rPr>
              <a:t>Griff zur manuellen Betätigung des Kolbens</a:t>
            </a:r>
            <a:endParaRPr sz="1400" b="0" i="0" u="none" strike="noStrike" cap="none">
              <a:solidFill>
                <a:srgbClr val="000000"/>
              </a:solidFill>
              <a:latin typeface="Arial"/>
              <a:ea typeface="Arial"/>
              <a:cs typeface="Arial"/>
              <a:sym typeface="Arial"/>
            </a:endParaRPr>
          </a:p>
        </p:txBody>
      </p:sp>
      <p:sp>
        <p:nvSpPr>
          <p:cNvPr id="146" name="Google Shape;146;p5"/>
          <p:cNvSpPr/>
          <p:nvPr/>
        </p:nvSpPr>
        <p:spPr>
          <a:xfrm>
            <a:off x="5641959" y="2925644"/>
            <a:ext cx="1048925" cy="285991"/>
          </a:xfrm>
          <a:prstGeom prst="roundRect">
            <a:avLst>
              <a:gd name="adj" fmla="val 16667"/>
            </a:avLst>
          </a:prstGeom>
          <a:solidFill>
            <a:schemeClr val="lt1"/>
          </a:solidFill>
          <a:ln w="15875" cap="flat" cmpd="sng">
            <a:solidFill>
              <a:schemeClr val="accent1"/>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Clr>
                <a:srgbClr val="000000"/>
              </a:buClr>
              <a:buSzPts val="1200"/>
              <a:buFont typeface="Arial"/>
              <a:buNone/>
            </a:pPr>
            <a:r>
              <a:rPr lang="de-DE" sz="1200" b="0" i="0" u="none" strike="noStrike" cap="none">
                <a:solidFill>
                  <a:schemeClr val="dk1"/>
                </a:solidFill>
                <a:latin typeface="Calibri"/>
                <a:ea typeface="Calibri"/>
                <a:cs typeface="Calibri"/>
                <a:sym typeface="Calibri"/>
              </a:rPr>
              <a:t>Lufteinlass</a:t>
            </a:r>
            <a:endParaRPr sz="1400" b="0" i="0" u="none" strike="noStrike" cap="none">
              <a:solidFill>
                <a:srgbClr val="000000"/>
              </a:solidFill>
              <a:latin typeface="Arial"/>
              <a:ea typeface="Arial"/>
              <a:cs typeface="Arial"/>
              <a:sym typeface="Arial"/>
            </a:endParaRPr>
          </a:p>
        </p:txBody>
      </p:sp>
      <p:cxnSp>
        <p:nvCxnSpPr>
          <p:cNvPr id="147" name="Google Shape;147;p5"/>
          <p:cNvCxnSpPr/>
          <p:nvPr/>
        </p:nvCxnSpPr>
        <p:spPr>
          <a:xfrm rot="10800000">
            <a:off x="10286291" y="3909976"/>
            <a:ext cx="288032" cy="720080"/>
          </a:xfrm>
          <a:prstGeom prst="straightConnector1">
            <a:avLst/>
          </a:prstGeom>
          <a:noFill/>
          <a:ln w="28575" cap="flat" cmpd="sng">
            <a:solidFill>
              <a:schemeClr val="accent1"/>
            </a:solidFill>
            <a:prstDash val="solid"/>
            <a:round/>
            <a:headEnd type="none" w="sm" len="sm"/>
            <a:tailEnd type="triangle" w="med" len="med"/>
          </a:ln>
        </p:spPr>
      </p:cxnSp>
      <p:sp>
        <p:nvSpPr>
          <p:cNvPr id="148" name="Google Shape;148;p5"/>
          <p:cNvSpPr/>
          <p:nvPr/>
        </p:nvSpPr>
        <p:spPr>
          <a:xfrm>
            <a:off x="9998259" y="4630056"/>
            <a:ext cx="1512168" cy="469871"/>
          </a:xfrm>
          <a:prstGeom prst="roundRect">
            <a:avLst>
              <a:gd name="adj" fmla="val 16667"/>
            </a:avLst>
          </a:prstGeom>
          <a:solidFill>
            <a:schemeClr val="lt1"/>
          </a:solidFill>
          <a:ln w="15875" cap="flat" cmpd="sng">
            <a:solidFill>
              <a:schemeClr val="accent1"/>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Clr>
                <a:srgbClr val="000000"/>
              </a:buClr>
              <a:buSzPts val="1200"/>
              <a:buFont typeface="Arial"/>
              <a:buNone/>
            </a:pPr>
            <a:r>
              <a:rPr lang="de-DE" sz="1200" b="0" i="0" u="none" strike="noStrike" cap="none">
                <a:solidFill>
                  <a:schemeClr val="dk1"/>
                </a:solidFill>
                <a:latin typeface="Calibri"/>
                <a:ea typeface="Calibri"/>
                <a:cs typeface="Calibri"/>
                <a:sym typeface="Calibri"/>
              </a:rPr>
              <a:t>Stauraum für Flickzeug</a:t>
            </a:r>
            <a:endParaRPr sz="1400" b="0" i="0" u="none" strike="noStrike" cap="none">
              <a:solidFill>
                <a:srgbClr val="000000"/>
              </a:solidFill>
              <a:latin typeface="Arial"/>
              <a:ea typeface="Arial"/>
              <a:cs typeface="Arial"/>
              <a:sym typeface="Arial"/>
            </a:endParaRPr>
          </a:p>
        </p:txBody>
      </p:sp>
      <p:cxnSp>
        <p:nvCxnSpPr>
          <p:cNvPr id="149" name="Google Shape;149;p5"/>
          <p:cNvCxnSpPr/>
          <p:nvPr/>
        </p:nvCxnSpPr>
        <p:spPr>
          <a:xfrm rot="10800000">
            <a:off x="1962798" y="3922864"/>
            <a:ext cx="1062900" cy="1188900"/>
          </a:xfrm>
          <a:prstGeom prst="straightConnector1">
            <a:avLst/>
          </a:prstGeom>
          <a:noFill/>
          <a:ln w="28575" cap="flat" cmpd="sng">
            <a:solidFill>
              <a:schemeClr val="accent1"/>
            </a:solidFill>
            <a:prstDash val="solid"/>
            <a:round/>
            <a:headEnd type="none" w="sm" len="sm"/>
            <a:tailEnd type="triangle" w="med" len="med"/>
          </a:ln>
        </p:spPr>
      </p:cxnSp>
      <p:sp>
        <p:nvSpPr>
          <p:cNvPr id="150" name="Google Shape;150;p5"/>
          <p:cNvSpPr/>
          <p:nvPr/>
        </p:nvSpPr>
        <p:spPr>
          <a:xfrm>
            <a:off x="777368" y="5111764"/>
            <a:ext cx="4496659" cy="837631"/>
          </a:xfrm>
          <a:prstGeom prst="roundRect">
            <a:avLst>
              <a:gd name="adj" fmla="val 16667"/>
            </a:avLst>
          </a:prstGeom>
          <a:solidFill>
            <a:schemeClr val="lt1"/>
          </a:solidFill>
          <a:ln w="15875" cap="flat" cmpd="sng">
            <a:solidFill>
              <a:schemeClr val="accent1"/>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Clr>
                <a:srgbClr val="000000"/>
              </a:buClr>
              <a:buSzPts val="1200"/>
              <a:buFont typeface="Arial"/>
              <a:buNone/>
            </a:pPr>
            <a:r>
              <a:rPr lang="de-DE" sz="1200" b="1" i="0" u="none" strike="noStrike" cap="none">
                <a:solidFill>
                  <a:schemeClr val="dk1"/>
                </a:solidFill>
                <a:latin typeface="Calibri"/>
                <a:ea typeface="Calibri"/>
                <a:cs typeface="Calibri"/>
                <a:sym typeface="Calibri"/>
              </a:rPr>
              <a:t>Rückschlagventil:</a:t>
            </a:r>
            <a:endParaRPr sz="1400" b="0" i="0" u="none" strike="noStrike" cap="none">
              <a:solidFill>
                <a:srgbClr val="000000"/>
              </a:solidFill>
              <a:latin typeface="Arial"/>
              <a:ea typeface="Arial"/>
              <a:cs typeface="Arial"/>
              <a:sym typeface="Arial"/>
            </a:endParaRPr>
          </a:p>
          <a:p>
            <a:pPr marL="0" marR="0" lvl="0" indent="0" algn="l" rtl="0">
              <a:lnSpc>
                <a:spcPct val="90000"/>
              </a:lnSpc>
              <a:spcBef>
                <a:spcPts val="0"/>
              </a:spcBef>
              <a:spcAft>
                <a:spcPts val="0"/>
              </a:spcAft>
              <a:buClr>
                <a:srgbClr val="000000"/>
              </a:buClr>
              <a:buSzPts val="1200"/>
              <a:buFont typeface="Arial"/>
              <a:buNone/>
            </a:pPr>
            <a:r>
              <a:rPr lang="de-DE" sz="1200" b="0" i="0" u="none" strike="noStrike" cap="none">
                <a:solidFill>
                  <a:schemeClr val="dk1"/>
                </a:solidFill>
                <a:latin typeface="Calibri"/>
                <a:ea typeface="Calibri"/>
                <a:cs typeface="Calibri"/>
                <a:sym typeface="Calibri"/>
              </a:rPr>
              <a:t>Das Dichtelement sorgt mit Hilfe des Rückschlagventils dafür, dass die Luft nicht in Richtung des Kolbens zurückkehrt</a:t>
            </a:r>
            <a:endParaRPr sz="1400" b="0" i="0" u="none" strike="noStrike" cap="none">
              <a:solidFill>
                <a:srgbClr val="000000"/>
              </a:solidFill>
              <a:latin typeface="Arial"/>
              <a:ea typeface="Arial"/>
              <a:cs typeface="Arial"/>
              <a:sym typeface="Arial"/>
            </a:endParaRPr>
          </a:p>
          <a:p>
            <a:pPr marL="0" marR="0" lvl="0" indent="0" algn="l" rtl="0">
              <a:lnSpc>
                <a:spcPct val="90000"/>
              </a:lnSpc>
              <a:spcBef>
                <a:spcPts val="0"/>
              </a:spcBef>
              <a:spcAft>
                <a:spcPts val="0"/>
              </a:spcAft>
              <a:buClr>
                <a:srgbClr val="000000"/>
              </a:buClr>
              <a:buSzPts val="1200"/>
              <a:buFont typeface="Arial"/>
              <a:buNone/>
            </a:pPr>
            <a:endParaRPr sz="1200" b="0" i="0" u="none" strike="noStrike" cap="none">
              <a:solidFill>
                <a:schemeClr val="dk1"/>
              </a:solidFill>
              <a:latin typeface="Calibri"/>
              <a:ea typeface="Calibri"/>
              <a:cs typeface="Calibri"/>
              <a:sym typeface="Calibri"/>
            </a:endParaRPr>
          </a:p>
        </p:txBody>
      </p:sp>
      <p:pic>
        <p:nvPicPr>
          <p:cNvPr id="151" name="Google Shape;151;p5"/>
          <p:cNvPicPr preferRelativeResize="0"/>
          <p:nvPr/>
        </p:nvPicPr>
        <p:blipFill rotWithShape="1">
          <a:blip r:embed="rId4">
            <a:alphaModFix/>
          </a:blip>
          <a:srcRect/>
          <a:stretch/>
        </p:blipFill>
        <p:spPr>
          <a:xfrm>
            <a:off x="8218821" y="341953"/>
            <a:ext cx="2933954" cy="1135478"/>
          </a:xfrm>
          <a:prstGeom prst="rect">
            <a:avLst/>
          </a:prstGeom>
          <a:noFill/>
          <a:ln>
            <a:noFill/>
          </a:ln>
        </p:spPr>
      </p:pic>
      <p:cxnSp>
        <p:nvCxnSpPr>
          <p:cNvPr id="152" name="Google Shape;152;p5"/>
          <p:cNvCxnSpPr/>
          <p:nvPr/>
        </p:nvCxnSpPr>
        <p:spPr>
          <a:xfrm flipH="1">
            <a:off x="5662422" y="3254526"/>
            <a:ext cx="504000" cy="462600"/>
          </a:xfrm>
          <a:prstGeom prst="bentConnector3">
            <a:avLst>
              <a:gd name="adj1" fmla="val -1399"/>
            </a:avLst>
          </a:prstGeom>
          <a:noFill/>
          <a:ln w="38100" cap="flat" cmpd="sng">
            <a:solidFill>
              <a:srgbClr val="3F739B"/>
            </a:solidFill>
            <a:prstDash val="solid"/>
            <a:round/>
            <a:headEnd type="none" w="sm" len="sm"/>
            <a:tailEnd type="triangle" w="med" len="med"/>
          </a:ln>
        </p:spPr>
      </p:cxnSp>
      <p:cxnSp>
        <p:nvCxnSpPr>
          <p:cNvPr id="153" name="Google Shape;153;p5"/>
          <p:cNvCxnSpPr/>
          <p:nvPr/>
        </p:nvCxnSpPr>
        <p:spPr>
          <a:xfrm rot="10800000">
            <a:off x="2638028" y="3861048"/>
            <a:ext cx="2520280" cy="0"/>
          </a:xfrm>
          <a:prstGeom prst="straightConnector1">
            <a:avLst/>
          </a:prstGeom>
          <a:noFill/>
          <a:ln w="28575" cap="flat" cmpd="sng">
            <a:solidFill>
              <a:srgbClr val="FF0000"/>
            </a:solidFill>
            <a:prstDash val="solid"/>
            <a:round/>
            <a:headEnd type="none" w="sm" len="sm"/>
            <a:tailEnd type="triangle" w="med" len="med"/>
          </a:ln>
        </p:spPr>
      </p:cxnSp>
      <p:cxnSp>
        <p:nvCxnSpPr>
          <p:cNvPr id="154" name="Google Shape;154;p5"/>
          <p:cNvCxnSpPr/>
          <p:nvPr/>
        </p:nvCxnSpPr>
        <p:spPr>
          <a:xfrm>
            <a:off x="837828" y="4437112"/>
            <a:ext cx="0" cy="432048"/>
          </a:xfrm>
          <a:prstGeom prst="straightConnector1">
            <a:avLst/>
          </a:prstGeom>
          <a:noFill/>
          <a:ln w="12700" cap="flat" cmpd="sng">
            <a:solidFill>
              <a:srgbClr val="FF0000"/>
            </a:solidFill>
            <a:prstDash val="solid"/>
            <a:round/>
            <a:headEnd type="none" w="sm" len="sm"/>
            <a:tailEnd type="triangle" w="med" len="med"/>
          </a:ln>
        </p:spPr>
      </p:cxnSp>
      <p:cxnSp>
        <p:nvCxnSpPr>
          <p:cNvPr id="155" name="Google Shape;155;p5"/>
          <p:cNvCxnSpPr/>
          <p:nvPr/>
        </p:nvCxnSpPr>
        <p:spPr>
          <a:xfrm>
            <a:off x="7380913" y="3184176"/>
            <a:ext cx="1358415" cy="0"/>
          </a:xfrm>
          <a:prstGeom prst="straightConnector1">
            <a:avLst/>
          </a:prstGeom>
          <a:noFill/>
          <a:ln w="38100" cap="flat" cmpd="sng">
            <a:solidFill>
              <a:schemeClr val="accent1"/>
            </a:solidFill>
            <a:prstDash val="solid"/>
            <a:round/>
            <a:headEnd type="triangle" w="med" len="med"/>
            <a:tailEnd type="triangle" w="med" len="med"/>
          </a:ln>
        </p:spPr>
      </p:cxnSp>
      <p:cxnSp>
        <p:nvCxnSpPr>
          <p:cNvPr id="156" name="Google Shape;156;p5"/>
          <p:cNvCxnSpPr/>
          <p:nvPr/>
        </p:nvCxnSpPr>
        <p:spPr>
          <a:xfrm>
            <a:off x="621804" y="2837799"/>
            <a:ext cx="648000" cy="510300"/>
          </a:xfrm>
          <a:prstGeom prst="curvedConnector3">
            <a:avLst>
              <a:gd name="adj1" fmla="val 91163"/>
            </a:avLst>
          </a:prstGeom>
          <a:noFill/>
          <a:ln w="12700" cap="flat" cmpd="sng">
            <a:solidFill>
              <a:schemeClr val="accent1"/>
            </a:solidFill>
            <a:prstDash val="solid"/>
            <a:round/>
            <a:headEnd type="triangle" w="med" len="med"/>
            <a:tailEnd type="triangle" w="med" len="med"/>
          </a:ln>
        </p:spPr>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6"/>
          <p:cNvSpPr txBox="1">
            <a:spLocks noGrp="1"/>
          </p:cNvSpPr>
          <p:nvPr>
            <p:ph type="title"/>
          </p:nvPr>
        </p:nvSpPr>
        <p:spPr>
          <a:xfrm>
            <a:off x="1096994" y="3068960"/>
            <a:ext cx="10055781" cy="1032761"/>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chemeClr val="accent1"/>
              </a:buClr>
              <a:buSzPts val="4319"/>
              <a:buFont typeface="Calibri"/>
              <a:buNone/>
            </a:pPr>
            <a:r>
              <a:rPr lang="de-DE" sz="4319">
                <a:solidFill>
                  <a:schemeClr val="accent1"/>
                </a:solidFill>
              </a:rPr>
              <a:t>Bauteilkonzepte</a:t>
            </a:r>
            <a:r>
              <a:rPr lang="de-DE" sz="4319"/>
              <a:t/>
            </a:r>
            <a:br>
              <a:rPr lang="de-DE" sz="4319"/>
            </a:br>
            <a:r>
              <a:rPr lang="de-DE" sz="2790">
                <a:solidFill>
                  <a:schemeClr val="dk1"/>
                </a:solidFill>
              </a:rPr>
              <a:t>Technische Details</a:t>
            </a:r>
            <a:endParaRPr sz="3959"/>
          </a:p>
        </p:txBody>
      </p:sp>
      <p:pic>
        <p:nvPicPr>
          <p:cNvPr id="163" name="Google Shape;163;p6"/>
          <p:cNvPicPr preferRelativeResize="0"/>
          <p:nvPr/>
        </p:nvPicPr>
        <p:blipFill rotWithShape="1">
          <a:blip r:embed="rId3">
            <a:alphaModFix/>
          </a:blip>
          <a:srcRect/>
          <a:stretch/>
        </p:blipFill>
        <p:spPr>
          <a:xfrm>
            <a:off x="8218821" y="341953"/>
            <a:ext cx="2933954" cy="1135478"/>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35"/>
          <p:cNvSpPr txBox="1">
            <a:spLocks noGrp="1"/>
          </p:cNvSpPr>
          <p:nvPr>
            <p:ph type="title"/>
          </p:nvPr>
        </p:nvSpPr>
        <p:spPr>
          <a:xfrm>
            <a:off x="1096994" y="286604"/>
            <a:ext cx="10055781" cy="1450757"/>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3F3F3F"/>
              </a:buClr>
              <a:buSzPts val="4799"/>
              <a:buFont typeface="Calibri"/>
              <a:buNone/>
            </a:pPr>
            <a:r>
              <a:rPr lang="de-DE"/>
              <a:t>Herstellbarkeit Luftpumpe</a:t>
            </a:r>
            <a:endParaRPr/>
          </a:p>
        </p:txBody>
      </p:sp>
      <p:pic>
        <p:nvPicPr>
          <p:cNvPr id="170" name="Google Shape;170;p35" descr="page2image7841968"/>
          <p:cNvPicPr preferRelativeResize="0">
            <a:picLocks noGrp="1"/>
          </p:cNvPicPr>
          <p:nvPr>
            <p:ph type="body" idx="1"/>
          </p:nvPr>
        </p:nvPicPr>
        <p:blipFill rotWithShape="1">
          <a:blip r:embed="rId3">
            <a:alphaModFix/>
          </a:blip>
          <a:srcRect/>
          <a:stretch/>
        </p:blipFill>
        <p:spPr>
          <a:xfrm>
            <a:off x="5563009" y="2275149"/>
            <a:ext cx="6064798" cy="3437378"/>
          </a:xfrm>
          <a:prstGeom prst="rect">
            <a:avLst/>
          </a:prstGeom>
          <a:noFill/>
          <a:ln>
            <a:noFill/>
          </a:ln>
        </p:spPr>
      </p:pic>
      <p:sp>
        <p:nvSpPr>
          <p:cNvPr id="171" name="Google Shape;171;p35"/>
          <p:cNvSpPr txBox="1"/>
          <p:nvPr/>
        </p:nvSpPr>
        <p:spPr>
          <a:xfrm>
            <a:off x="313004" y="2098017"/>
            <a:ext cx="5172818" cy="95385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de-DE" sz="2799" b="1" i="0" u="none" strike="noStrike" cap="none">
                <a:solidFill>
                  <a:srgbClr val="000000"/>
                </a:solidFill>
                <a:latin typeface="Arial"/>
                <a:ea typeface="Arial"/>
                <a:cs typeface="Arial"/>
                <a:sym typeface="Arial"/>
              </a:rPr>
              <a:t>5-Achs Bearbeitungszentrum </a:t>
            </a:r>
            <a:endParaRPr sz="2799"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2799" b="0" i="0" u="none" strike="noStrike" cap="none">
              <a:solidFill>
                <a:srgbClr val="000000"/>
              </a:solidFill>
              <a:latin typeface="Arial"/>
              <a:ea typeface="Arial"/>
              <a:cs typeface="Arial"/>
              <a:sym typeface="Arial"/>
            </a:endParaRPr>
          </a:p>
        </p:txBody>
      </p:sp>
      <p:pic>
        <p:nvPicPr>
          <p:cNvPr id="172" name="Google Shape;172;p35"/>
          <p:cNvPicPr preferRelativeResize="0"/>
          <p:nvPr/>
        </p:nvPicPr>
        <p:blipFill rotWithShape="1">
          <a:blip r:embed="rId4">
            <a:alphaModFix/>
          </a:blip>
          <a:srcRect/>
          <a:stretch/>
        </p:blipFill>
        <p:spPr>
          <a:xfrm>
            <a:off x="1061562" y="2574946"/>
            <a:ext cx="3359149" cy="3597926"/>
          </a:xfrm>
          <a:prstGeom prst="rect">
            <a:avLst/>
          </a:prstGeom>
          <a:noFill/>
          <a:ln>
            <a:noFill/>
          </a:ln>
        </p:spPr>
      </p:pic>
      <p:pic>
        <p:nvPicPr>
          <p:cNvPr id="173" name="Google Shape;173;p35"/>
          <p:cNvPicPr preferRelativeResize="0"/>
          <p:nvPr/>
        </p:nvPicPr>
        <p:blipFill rotWithShape="1">
          <a:blip r:embed="rId5">
            <a:alphaModFix/>
          </a:blip>
          <a:srcRect/>
          <a:stretch/>
        </p:blipFill>
        <p:spPr>
          <a:xfrm>
            <a:off x="8218821" y="341953"/>
            <a:ext cx="2933954" cy="1135478"/>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36"/>
          <p:cNvSpPr txBox="1">
            <a:spLocks noGrp="1"/>
          </p:cNvSpPr>
          <p:nvPr>
            <p:ph type="title"/>
          </p:nvPr>
        </p:nvSpPr>
        <p:spPr>
          <a:xfrm>
            <a:off x="1096994" y="286604"/>
            <a:ext cx="10055781" cy="1450757"/>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3F3F3F"/>
              </a:buClr>
              <a:buSzPts val="4799"/>
              <a:buFont typeface="Calibri"/>
              <a:buNone/>
            </a:pPr>
            <a:r>
              <a:rPr lang="de-DE" sz="4000"/>
              <a:t>Herstellbarkeit der Luftpumpe</a:t>
            </a:r>
            <a:endParaRPr/>
          </a:p>
        </p:txBody>
      </p:sp>
      <p:sp>
        <p:nvSpPr>
          <p:cNvPr id="180" name="Google Shape;180;p36"/>
          <p:cNvSpPr txBox="1">
            <a:spLocks noGrp="1"/>
          </p:cNvSpPr>
          <p:nvPr>
            <p:ph type="body" idx="1"/>
          </p:nvPr>
        </p:nvSpPr>
        <p:spPr>
          <a:xfrm>
            <a:off x="680144" y="2225674"/>
            <a:ext cx="9611357" cy="4074017"/>
          </a:xfrm>
          <a:prstGeom prst="rect">
            <a:avLst/>
          </a:prstGeom>
          <a:noFill/>
          <a:ln>
            <a:noFill/>
          </a:ln>
        </p:spPr>
        <p:txBody>
          <a:bodyPr spcFirstLastPara="1" wrap="square" lIns="0" tIns="45700" rIns="0" bIns="45700" anchor="t" anchorCtr="0">
            <a:normAutofit/>
          </a:bodyPr>
          <a:lstStyle/>
          <a:p>
            <a:pPr marL="457200" lvl="0" indent="-342900" algn="l" rtl="0">
              <a:lnSpc>
                <a:spcPct val="90000"/>
              </a:lnSpc>
              <a:spcBef>
                <a:spcPts val="1200"/>
              </a:spcBef>
              <a:spcAft>
                <a:spcPts val="0"/>
              </a:spcAft>
              <a:buSzPts val="1800"/>
              <a:buChar char=" "/>
            </a:pPr>
            <a:r>
              <a:rPr lang="de-DE"/>
              <a:t>Unsere Luftpumpe wird mit einem 5-Achs Bearbeitungszentrum gefertigt</a:t>
            </a:r>
            <a:endParaRPr/>
          </a:p>
          <a:p>
            <a:pPr marL="457200" lvl="0" indent="-228600" algn="l" rtl="0">
              <a:lnSpc>
                <a:spcPct val="90000"/>
              </a:lnSpc>
              <a:spcBef>
                <a:spcPts val="1200"/>
              </a:spcBef>
              <a:spcAft>
                <a:spcPts val="0"/>
              </a:spcAft>
              <a:buSzPts val="1800"/>
              <a:buNone/>
            </a:pPr>
            <a:endParaRPr/>
          </a:p>
          <a:p>
            <a:pPr marL="457200" lvl="0" indent="-342900" algn="l" rtl="0">
              <a:lnSpc>
                <a:spcPct val="90000"/>
              </a:lnSpc>
              <a:spcBef>
                <a:spcPts val="1200"/>
              </a:spcBef>
              <a:spcAft>
                <a:spcPts val="0"/>
              </a:spcAft>
              <a:buSzPts val="1800"/>
              <a:buChar char=" "/>
            </a:pPr>
            <a:r>
              <a:rPr lang="de-DE"/>
              <a:t>Die Maschine besitzt 5 Achsen und ein Werkzeugmagazin aus 30 Plätzen </a:t>
            </a:r>
            <a:endParaRPr/>
          </a:p>
          <a:p>
            <a:pPr marL="457200" lvl="0" indent="-228600" algn="l" rtl="0">
              <a:lnSpc>
                <a:spcPct val="90000"/>
              </a:lnSpc>
              <a:spcBef>
                <a:spcPts val="1200"/>
              </a:spcBef>
              <a:spcAft>
                <a:spcPts val="0"/>
              </a:spcAft>
              <a:buSzPts val="1800"/>
              <a:buNone/>
            </a:pPr>
            <a:endParaRPr/>
          </a:p>
          <a:p>
            <a:pPr marL="457200" lvl="0" indent="-342900" algn="l" rtl="0">
              <a:lnSpc>
                <a:spcPct val="90000"/>
              </a:lnSpc>
              <a:spcBef>
                <a:spcPts val="1200"/>
              </a:spcBef>
              <a:spcAft>
                <a:spcPts val="0"/>
              </a:spcAft>
              <a:buSzPts val="1800"/>
              <a:buChar char=" "/>
            </a:pPr>
            <a:r>
              <a:rPr lang="de-DE"/>
              <a:t>Außerdem stimmt die maximale Werkzeuglänge, als auch der maximale Werkzeugdurchmesser überein</a:t>
            </a:r>
            <a:endParaRPr/>
          </a:p>
          <a:p>
            <a:pPr marL="457200" lvl="0" indent="-228600" algn="l" rtl="0">
              <a:lnSpc>
                <a:spcPct val="90000"/>
              </a:lnSpc>
              <a:spcBef>
                <a:spcPts val="1200"/>
              </a:spcBef>
              <a:spcAft>
                <a:spcPts val="0"/>
              </a:spcAft>
              <a:buSzPts val="1800"/>
              <a:buNone/>
            </a:pPr>
            <a:endParaRPr/>
          </a:p>
          <a:p>
            <a:pPr marL="457200" lvl="0" indent="-342900" algn="l" rtl="0">
              <a:lnSpc>
                <a:spcPct val="90000"/>
              </a:lnSpc>
              <a:spcBef>
                <a:spcPts val="1200"/>
              </a:spcBef>
              <a:spcAft>
                <a:spcPts val="0"/>
              </a:spcAft>
              <a:buSzPts val="1800"/>
              <a:buChar char=" "/>
            </a:pPr>
            <a:r>
              <a:rPr lang="de-DE"/>
              <a:t>Da die Spindel sich 8000-40000 U/min dreht, wird sie Luft- und wassergekühlt</a:t>
            </a:r>
            <a:endParaRPr/>
          </a:p>
          <a:p>
            <a:pPr marL="457200" lvl="0" indent="-228600" algn="l" rtl="0">
              <a:lnSpc>
                <a:spcPct val="90000"/>
              </a:lnSpc>
              <a:spcBef>
                <a:spcPts val="1200"/>
              </a:spcBef>
              <a:spcAft>
                <a:spcPts val="0"/>
              </a:spcAft>
              <a:buSzPts val="1800"/>
              <a:buNone/>
            </a:pPr>
            <a:endParaRPr/>
          </a:p>
          <a:p>
            <a:pPr marL="457200" lvl="0" indent="-228600" algn="l" rtl="0">
              <a:lnSpc>
                <a:spcPct val="90000"/>
              </a:lnSpc>
              <a:spcBef>
                <a:spcPts val="1200"/>
              </a:spcBef>
              <a:spcAft>
                <a:spcPts val="0"/>
              </a:spcAft>
              <a:buSzPts val="1800"/>
              <a:buNone/>
            </a:pPr>
            <a:endParaRPr/>
          </a:p>
        </p:txBody>
      </p:sp>
      <p:pic>
        <p:nvPicPr>
          <p:cNvPr id="181" name="Google Shape;181;p36"/>
          <p:cNvPicPr preferRelativeResize="0"/>
          <p:nvPr/>
        </p:nvPicPr>
        <p:blipFill rotWithShape="1">
          <a:blip r:embed="rId3">
            <a:alphaModFix/>
          </a:blip>
          <a:srcRect/>
          <a:stretch/>
        </p:blipFill>
        <p:spPr>
          <a:xfrm>
            <a:off x="8218821" y="341953"/>
            <a:ext cx="2933954" cy="1135478"/>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pic>
        <p:nvPicPr>
          <p:cNvPr id="2" name="Zylinderkopf v63">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491765" y="1792710"/>
            <a:ext cx="9221391" cy="4178579"/>
          </a:xfrm>
          <a:prstGeom prst="rect">
            <a:avLst/>
          </a:prstGeom>
        </p:spPr>
      </p:pic>
      <p:sp>
        <p:nvSpPr>
          <p:cNvPr id="186" name="Google Shape;186;p7"/>
          <p:cNvSpPr txBox="1">
            <a:spLocks noGrp="1"/>
          </p:cNvSpPr>
          <p:nvPr>
            <p:ph type="title"/>
          </p:nvPr>
        </p:nvSpPr>
        <p:spPr>
          <a:xfrm>
            <a:off x="1096994" y="286604"/>
            <a:ext cx="10055781" cy="1450757"/>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3F3F3F"/>
              </a:buClr>
              <a:buSzPts val="4000"/>
              <a:buFont typeface="Calibri"/>
              <a:buNone/>
            </a:pPr>
            <a:r>
              <a:rPr lang="de-DE" sz="4000" dirty="0" smtClean="0"/>
              <a:t>Zylinderkopf-Click </a:t>
            </a:r>
            <a:r>
              <a:rPr lang="de-DE" sz="4000" dirty="0" err="1" smtClean="0"/>
              <a:t>to</a:t>
            </a:r>
            <a:r>
              <a:rPr lang="de-DE" sz="4000" dirty="0" smtClean="0"/>
              <a:t> Play </a:t>
            </a:r>
            <a:r>
              <a:rPr lang="de-DE" sz="4000" dirty="0" err="1" smtClean="0"/>
              <a:t>video</a:t>
            </a:r>
            <a:endParaRPr dirty="0"/>
          </a:p>
        </p:txBody>
      </p:sp>
      <p:sp>
        <p:nvSpPr>
          <p:cNvPr id="187" name="Google Shape;187;p7"/>
          <p:cNvSpPr txBox="1"/>
          <p:nvPr/>
        </p:nvSpPr>
        <p:spPr>
          <a:xfrm>
            <a:off x="1096994" y="203852"/>
            <a:ext cx="10055781" cy="842693"/>
          </a:xfrm>
          <a:prstGeom prst="rect">
            <a:avLst/>
          </a:prstGeom>
          <a:noFill/>
          <a:ln>
            <a:noFill/>
          </a:ln>
        </p:spPr>
        <p:txBody>
          <a:bodyPr spcFirstLastPara="1" wrap="square" lIns="91425" tIns="45700" rIns="91425" bIns="45700" anchor="b" anchorCtr="0">
            <a:normAutofit/>
          </a:bodyPr>
          <a:lstStyle/>
          <a:p>
            <a:pPr marL="0" marR="0" lvl="0" indent="0" algn="l" rtl="0">
              <a:lnSpc>
                <a:spcPct val="85000"/>
              </a:lnSpc>
              <a:spcBef>
                <a:spcPts val="0"/>
              </a:spcBef>
              <a:spcAft>
                <a:spcPts val="0"/>
              </a:spcAft>
              <a:buClr>
                <a:schemeClr val="accent1"/>
              </a:buClr>
              <a:buSzPts val="3200"/>
              <a:buFont typeface="Calibri"/>
              <a:buNone/>
            </a:pPr>
            <a:r>
              <a:rPr lang="de-DE" sz="3200" b="0" i="0" u="none" strike="noStrike" cap="none">
                <a:solidFill>
                  <a:schemeClr val="accent1"/>
                </a:solidFill>
                <a:latin typeface="Calibri"/>
                <a:ea typeface="Calibri"/>
                <a:cs typeface="Calibri"/>
                <a:sym typeface="Calibri"/>
              </a:rPr>
              <a:t>Bauteilkonzepte</a:t>
            </a:r>
            <a:r>
              <a:rPr lang="de-DE" sz="3200" b="0" i="0" u="none" strike="noStrike" cap="none">
                <a:solidFill>
                  <a:srgbClr val="3F3F3F"/>
                </a:solidFill>
                <a:latin typeface="Calibri"/>
                <a:ea typeface="Calibri"/>
                <a:cs typeface="Calibri"/>
                <a:sym typeface="Calibri"/>
              </a:rPr>
              <a:t/>
            </a:r>
            <a:br>
              <a:rPr lang="de-DE" sz="3200" b="0" i="0" u="none" strike="noStrike" cap="none">
                <a:solidFill>
                  <a:srgbClr val="3F3F3F"/>
                </a:solidFill>
                <a:latin typeface="Calibri"/>
                <a:ea typeface="Calibri"/>
                <a:cs typeface="Calibri"/>
                <a:sym typeface="Calibri"/>
              </a:rPr>
            </a:br>
            <a:r>
              <a:rPr lang="de-DE" sz="1800" b="0" i="0" u="none" strike="noStrike" cap="none">
                <a:solidFill>
                  <a:schemeClr val="dk1"/>
                </a:solidFill>
                <a:latin typeface="Calibri"/>
                <a:ea typeface="Calibri"/>
                <a:cs typeface="Calibri"/>
                <a:sym typeface="Calibri"/>
              </a:rPr>
              <a:t>Technische Details</a:t>
            </a:r>
            <a:endParaRPr sz="4400" b="0" i="0" u="none" strike="noStrike" cap="none">
              <a:solidFill>
                <a:srgbClr val="3F3F3F"/>
              </a:solidFill>
              <a:latin typeface="Calibri"/>
              <a:ea typeface="Calibri"/>
              <a:cs typeface="Calibri"/>
              <a:sym typeface="Calibri"/>
            </a:endParaRPr>
          </a:p>
        </p:txBody>
      </p:sp>
      <p:pic>
        <p:nvPicPr>
          <p:cNvPr id="188" name="Google Shape;188;p7"/>
          <p:cNvPicPr preferRelativeResize="0"/>
          <p:nvPr/>
        </p:nvPicPr>
        <p:blipFill rotWithShape="1">
          <a:blip r:embed="rId6">
            <a:alphaModFix/>
          </a:blip>
          <a:srcRect/>
          <a:stretch/>
        </p:blipFill>
        <p:spPr>
          <a:xfrm>
            <a:off x="8218821" y="341953"/>
            <a:ext cx="2933954" cy="1135478"/>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theme/theme1.xml><?xml version="1.0" encoding="utf-8"?>
<a:theme xmlns:a="http://schemas.openxmlformats.org/drawingml/2006/main" name="Retrospect">
  <a:themeElements>
    <a:clrScheme name="Retrospect">
      <a:dk1>
        <a:srgbClr val="000000"/>
      </a:dk1>
      <a:lt1>
        <a:srgbClr val="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Design">
  <a:themeElements>
    <a:clrScheme name="StripedBorder_16x9">
      <a:dk1>
        <a:srgbClr val="404040"/>
      </a:dk1>
      <a:lt1>
        <a:srgbClr val="FFFFFF"/>
      </a:lt1>
      <a:dk2>
        <a:srgbClr val="000000"/>
      </a:dk2>
      <a:lt2>
        <a:srgbClr val="DDDDDD"/>
      </a:lt2>
      <a:accent1>
        <a:srgbClr val="A6B727"/>
      </a:accent1>
      <a:accent2>
        <a:srgbClr val="DF5327"/>
      </a:accent2>
      <a:accent3>
        <a:srgbClr val="FE9E00"/>
      </a:accent3>
      <a:accent4>
        <a:srgbClr val="418AB3"/>
      </a:accent4>
      <a:accent5>
        <a:srgbClr val="D9D66D"/>
      </a:accent5>
      <a:accent6>
        <a:srgbClr val="838383"/>
      </a:accent6>
      <a:hlink>
        <a:srgbClr val="F59E00"/>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651</Words>
  <Application>Microsoft Office PowerPoint</Application>
  <PresentationFormat>Custom</PresentationFormat>
  <Paragraphs>188</Paragraphs>
  <Slides>25</Slides>
  <Notes>24</Notes>
  <HiddenSlides>0</HiddenSlides>
  <MMClips>2</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25</vt:i4>
      </vt:variant>
    </vt:vector>
  </HeadingPairs>
  <TitlesOfParts>
    <vt:vector size="28" baseType="lpstr">
      <vt:lpstr>Arial</vt:lpstr>
      <vt:lpstr>Calibri</vt:lpstr>
      <vt:lpstr>Retrospect</vt:lpstr>
      <vt:lpstr>Virtuelle Produktentwicklung  Endabgabe </vt:lpstr>
      <vt:lpstr>Gliederung </vt:lpstr>
      <vt:lpstr>Gesamtkonzept Teilfunktion und Funktionsstruktur</vt:lpstr>
      <vt:lpstr>Gesamtkonzept Teilfunktion und Funktionsstruktur</vt:lpstr>
      <vt:lpstr>Gesamtkonzept Teilfunktion und Funktionsstruktur</vt:lpstr>
      <vt:lpstr>Bauteilkonzepte Technische Details</vt:lpstr>
      <vt:lpstr>Herstellbarkeit Luftpumpe</vt:lpstr>
      <vt:lpstr>Herstellbarkeit der Luftpumpe</vt:lpstr>
      <vt:lpstr>Zylinderkopf-Click to Play video</vt:lpstr>
      <vt:lpstr>Zylinderkopf</vt:lpstr>
      <vt:lpstr>Zylinderkopf</vt:lpstr>
      <vt:lpstr>Rückschlagventil</vt:lpstr>
      <vt:lpstr>Bauteilkonzepte Technische Details</vt:lpstr>
      <vt:lpstr>Griff</vt:lpstr>
      <vt:lpstr>Halterung</vt:lpstr>
      <vt:lpstr>Entwicklungsergebnisse Technische Details, Erläuterungen und Simulationen</vt:lpstr>
      <vt:lpstr>Entwicklungsergebnisse </vt:lpstr>
      <vt:lpstr>Entwicklungsergebnisse Technische Details, Erläuterungen und Simulationen</vt:lpstr>
      <vt:lpstr>Entwicklungsergebnisse Technische Details, Erläuterungen und Simulationen</vt:lpstr>
      <vt:lpstr>Entwicklungsergebnisse Technische Details, Erläuterungen und Simulationen</vt:lpstr>
      <vt:lpstr>Rendering Darstellung des finalen Produktes</vt:lpstr>
      <vt:lpstr>PowerPoint Presentation</vt:lpstr>
      <vt:lpstr>PowerPoint Presentation</vt:lpstr>
      <vt:lpstr>             Montierbarkeit der Luftpumpe Click to play video</vt:lpstr>
      <vt:lpstr>Vielen Dank für Ihre Aufmerksamkeit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Virtuelle Produktentwicklung  Endabgabe </dc:title>
  <dc:creator>Tareq_TH26</dc:creator>
  <cp:lastModifiedBy>Peter lw</cp:lastModifiedBy>
  <cp:revision>10</cp:revision>
  <dcterms:created xsi:type="dcterms:W3CDTF">2020-12-20T13:36:52Z</dcterms:created>
  <dcterms:modified xsi:type="dcterms:W3CDTF">2021-03-25T11:31:13Z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0x010100AA3F7D94069FF64A86F7DFF56D60E3BE</vt:lpwstr>
  </property>
</Properties>
</file>